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1" r:id="rId3"/>
    <p:sldId id="263" r:id="rId4"/>
    <p:sldId id="275" r:id="rId5"/>
    <p:sldId id="276" r:id="rId6"/>
    <p:sldId id="274" r:id="rId7"/>
    <p:sldId id="273" r:id="rId8"/>
    <p:sldId id="265" r:id="rId9"/>
    <p:sldId id="267" r:id="rId10"/>
    <p:sldId id="262" r:id="rId11"/>
    <p:sldId id="268" r:id="rId12"/>
    <p:sldId id="269" r:id="rId13"/>
    <p:sldId id="281" r:id="rId14"/>
    <p:sldId id="266" r:id="rId15"/>
    <p:sldId id="270" r:id="rId16"/>
    <p:sldId id="279" r:id="rId17"/>
    <p:sldId id="280" r:id="rId18"/>
    <p:sldId id="277" r:id="rId19"/>
    <p:sldId id="278" r:id="rId20"/>
    <p:sldId id="282" r:id="rId21"/>
    <p:sldId id="271" r:id="rId22"/>
    <p:sldId id="272" r:id="rId23"/>
    <p:sldId id="256" r:id="rId24"/>
    <p:sldId id="258" r:id="rId25"/>
    <p:sldId id="257" r:id="rId26"/>
    <p:sldId id="25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hols, Virginia A [AGRON]" initials="NVA[" lastIdx="1" clrIdx="0">
    <p:extLst>
      <p:ext uri="{19B8F6BF-5375-455C-9EA6-DF929625EA0E}">
        <p15:presenceInfo xmlns:p15="http://schemas.microsoft.com/office/powerpoint/2012/main" userId="S::vnichols@iastate.edu::2aea6516-562b-4562-81e2-ec72434557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00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2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08T20:10:08.725" idx="1">
    <p:pos x="6462" y="96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jpeg>
</file>

<file path=ppt/media/image12.jpeg>
</file>

<file path=ppt/media/image13.jpeg>
</file>

<file path=ppt/media/image14.jpg>
</file>

<file path=ppt/media/image15.jpg>
</file>

<file path=ppt/media/image16.png>
</file>

<file path=ppt/media/image17.PNG>
</file>

<file path=ppt/media/image18.jpg>
</file>

<file path=ppt/media/image19.pn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3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60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046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32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562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929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89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56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65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41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30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BA9BB3-2252-44DA-B2A5-3B8A955FBD65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31E2F-5F14-4758-A4EA-6E97EFD19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1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9.png"/><Relationship Id="rId7" Type="http://schemas.openxmlformats.org/officeDocument/2006/relationships/image" Target="../media/image22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microsoft.com/office/2007/relationships/hdphoto" Target="../media/hdphoto3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7" Type="http://schemas.openxmlformats.org/officeDocument/2006/relationships/comments" Target="../comments/comment1.xm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5.jpeg"/><Relationship Id="rId7" Type="http://schemas.openxmlformats.org/officeDocument/2006/relationships/image" Target="../media/image29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5B69E-ED6B-4FB7-BEEE-F1E4683E8E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Revenge of the Worms:</a:t>
            </a:r>
            <a:br>
              <a:rPr lang="en-US" sz="4400" dirty="0"/>
            </a:br>
            <a:r>
              <a:rPr lang="en-US" sz="4400" dirty="0"/>
              <a:t>Rethinking Non-linear Mixed Effect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D1B17F-D010-4741-AA1C-A8D285ADAE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Gina</a:t>
            </a:r>
          </a:p>
          <a:p>
            <a:r>
              <a:rPr lang="en-US" dirty="0"/>
              <a:t>October 14 2020</a:t>
            </a:r>
          </a:p>
        </p:txBody>
      </p:sp>
    </p:spTree>
    <p:extLst>
      <p:ext uri="{BB962C8B-B14F-4D97-AF65-F5344CB8AC3E}">
        <p14:creationId xmlns:p14="http://schemas.microsoft.com/office/powerpoint/2010/main" val="611350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7E6BB05C-5688-42AA-A21C-796ED7C850DF}"/>
              </a:ext>
            </a:extLst>
          </p:cNvPr>
          <p:cNvGrpSpPr/>
          <p:nvPr/>
        </p:nvGrpSpPr>
        <p:grpSpPr>
          <a:xfrm>
            <a:off x="1050870" y="813647"/>
            <a:ext cx="9206391" cy="5230706"/>
            <a:chOff x="1050870" y="813647"/>
            <a:chExt cx="9206391" cy="5230706"/>
          </a:xfrm>
        </p:grpSpPr>
        <p:pic>
          <p:nvPicPr>
            <p:cNvPr id="26" name="Picture 25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C2F7F8C5-8F7F-4A46-A259-76B74C0E37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8" name="Picture 27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0BF35E84-C2FA-4652-968C-C7D130023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30" name="Picture 29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A6085D31-58CB-4720-B98F-25AE749DA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32" name="Picture 31" descr="A green ball on a field&#10;&#10;Description automatically generated">
              <a:extLst>
                <a:ext uri="{FF2B5EF4-FFF2-40B4-BE49-F238E27FC236}">
                  <a16:creationId xmlns:a16="http://schemas.microsoft.com/office/drawing/2014/main" id="{ABD3322E-0EEA-4896-A48E-5AECE5E085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35" name="Cross 34">
              <a:extLst>
                <a:ext uri="{FF2B5EF4-FFF2-40B4-BE49-F238E27FC236}">
                  <a16:creationId xmlns:a16="http://schemas.microsoft.com/office/drawing/2014/main" id="{CB9BB71C-B2F3-44C3-B55D-15719FE59741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E4C4DB2D-82E9-4F3A-AAE2-6EA5295D6FB0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33" name="Cross 32">
                <a:extLst>
                  <a:ext uri="{FF2B5EF4-FFF2-40B4-BE49-F238E27FC236}">
                    <a16:creationId xmlns:a16="http://schemas.microsoft.com/office/drawing/2014/main" id="{E0288FDF-F829-45C1-9F97-AB31FA972517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Cross 33">
                <a:extLst>
                  <a:ext uri="{FF2B5EF4-FFF2-40B4-BE49-F238E27FC236}">
                    <a16:creationId xmlns:a16="http://schemas.microsoft.com/office/drawing/2014/main" id="{8793A45D-EC3D-49B5-A257-724217A6514A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Cross 35">
                <a:extLst>
                  <a:ext uri="{FF2B5EF4-FFF2-40B4-BE49-F238E27FC236}">
                    <a16:creationId xmlns:a16="http://schemas.microsoft.com/office/drawing/2014/main" id="{636CF74E-531F-4A15-87C2-318FCAF4BD97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F6DBB55-36AD-4EA6-95BF-4F19231AEBC0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F16620B7-A170-4BC1-ABA5-A159E48A5676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39" name="Cross 38">
                  <a:extLst>
                    <a:ext uri="{FF2B5EF4-FFF2-40B4-BE49-F238E27FC236}">
                      <a16:creationId xmlns:a16="http://schemas.microsoft.com/office/drawing/2014/main" id="{DA92E253-386B-4819-AA20-0A0B8EDCA5FE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Cross 39">
                  <a:extLst>
                    <a:ext uri="{FF2B5EF4-FFF2-40B4-BE49-F238E27FC236}">
                      <a16:creationId xmlns:a16="http://schemas.microsoft.com/office/drawing/2014/main" id="{E56C3F4C-CC17-412F-AB10-9CD9A809FBDB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Cross 40">
                  <a:extLst>
                    <a:ext uri="{FF2B5EF4-FFF2-40B4-BE49-F238E27FC236}">
                      <a16:creationId xmlns:a16="http://schemas.microsoft.com/office/drawing/2014/main" id="{BA788806-027F-4B95-B247-AC689D70C7BC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Cross 41">
                <a:extLst>
                  <a:ext uri="{FF2B5EF4-FFF2-40B4-BE49-F238E27FC236}">
                    <a16:creationId xmlns:a16="http://schemas.microsoft.com/office/drawing/2014/main" id="{78B7079D-3562-4D2D-ACC0-E3DCBE933D4C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0766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EF6F3C5-B8AB-422A-86A1-A8D1C7D97B98}"/>
              </a:ext>
            </a:extLst>
          </p:cNvPr>
          <p:cNvSpPr/>
          <p:nvPr/>
        </p:nvSpPr>
        <p:spPr>
          <a:xfrm>
            <a:off x="745724" y="850475"/>
            <a:ext cx="8522563" cy="16619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E6BB05C-5688-42AA-A21C-796ED7C850DF}"/>
              </a:ext>
            </a:extLst>
          </p:cNvPr>
          <p:cNvGrpSpPr/>
          <p:nvPr/>
        </p:nvGrpSpPr>
        <p:grpSpPr>
          <a:xfrm>
            <a:off x="1047565" y="1296139"/>
            <a:ext cx="1787964" cy="877549"/>
            <a:chOff x="1050870" y="813647"/>
            <a:chExt cx="9206391" cy="5230706"/>
          </a:xfrm>
        </p:grpSpPr>
        <p:pic>
          <p:nvPicPr>
            <p:cNvPr id="26" name="Picture 25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C2F7F8C5-8F7F-4A46-A259-76B74C0E37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8" name="Picture 27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0BF35E84-C2FA-4652-968C-C7D130023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30" name="Picture 29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A6085D31-58CB-4720-B98F-25AE749DA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32" name="Picture 31" descr="A green ball on a field&#10;&#10;Description automatically generated">
              <a:extLst>
                <a:ext uri="{FF2B5EF4-FFF2-40B4-BE49-F238E27FC236}">
                  <a16:creationId xmlns:a16="http://schemas.microsoft.com/office/drawing/2014/main" id="{ABD3322E-0EEA-4896-A48E-5AECE5E085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35" name="Cross 34">
              <a:extLst>
                <a:ext uri="{FF2B5EF4-FFF2-40B4-BE49-F238E27FC236}">
                  <a16:creationId xmlns:a16="http://schemas.microsoft.com/office/drawing/2014/main" id="{CB9BB71C-B2F3-44C3-B55D-15719FE59741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E4C4DB2D-82E9-4F3A-AAE2-6EA5295D6FB0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33" name="Cross 32">
                <a:extLst>
                  <a:ext uri="{FF2B5EF4-FFF2-40B4-BE49-F238E27FC236}">
                    <a16:creationId xmlns:a16="http://schemas.microsoft.com/office/drawing/2014/main" id="{E0288FDF-F829-45C1-9F97-AB31FA972517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Cross 33">
                <a:extLst>
                  <a:ext uri="{FF2B5EF4-FFF2-40B4-BE49-F238E27FC236}">
                    <a16:creationId xmlns:a16="http://schemas.microsoft.com/office/drawing/2014/main" id="{8793A45D-EC3D-49B5-A257-724217A6514A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Cross 35">
                <a:extLst>
                  <a:ext uri="{FF2B5EF4-FFF2-40B4-BE49-F238E27FC236}">
                    <a16:creationId xmlns:a16="http://schemas.microsoft.com/office/drawing/2014/main" id="{636CF74E-531F-4A15-87C2-318FCAF4BD97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F6DBB55-36AD-4EA6-95BF-4F19231AEBC0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F16620B7-A170-4BC1-ABA5-A159E48A5676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39" name="Cross 38">
                  <a:extLst>
                    <a:ext uri="{FF2B5EF4-FFF2-40B4-BE49-F238E27FC236}">
                      <a16:creationId xmlns:a16="http://schemas.microsoft.com/office/drawing/2014/main" id="{DA92E253-386B-4819-AA20-0A0B8EDCA5FE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Cross 39">
                  <a:extLst>
                    <a:ext uri="{FF2B5EF4-FFF2-40B4-BE49-F238E27FC236}">
                      <a16:creationId xmlns:a16="http://schemas.microsoft.com/office/drawing/2014/main" id="{E56C3F4C-CC17-412F-AB10-9CD9A809FBDB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Cross 40">
                  <a:extLst>
                    <a:ext uri="{FF2B5EF4-FFF2-40B4-BE49-F238E27FC236}">
                      <a16:creationId xmlns:a16="http://schemas.microsoft.com/office/drawing/2014/main" id="{BA788806-027F-4B95-B247-AC689D70C7BC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Cross 41">
                <a:extLst>
                  <a:ext uri="{FF2B5EF4-FFF2-40B4-BE49-F238E27FC236}">
                    <a16:creationId xmlns:a16="http://schemas.microsoft.com/office/drawing/2014/main" id="{78B7079D-3562-4D2D-ACC0-E3DCBE933D4C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9B68864-4139-44C6-9C91-FE40B4A1415B}"/>
              </a:ext>
            </a:extLst>
          </p:cNvPr>
          <p:cNvGrpSpPr/>
          <p:nvPr/>
        </p:nvGrpSpPr>
        <p:grpSpPr>
          <a:xfrm>
            <a:off x="5150283" y="1311518"/>
            <a:ext cx="1787964" cy="877549"/>
            <a:chOff x="1050870" y="813647"/>
            <a:chExt cx="9206391" cy="5230706"/>
          </a:xfrm>
        </p:grpSpPr>
        <p:pic>
          <p:nvPicPr>
            <p:cNvPr id="19" name="Picture 18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6CD3C871-5C8D-44CC-80D0-9B6BA27E60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0" name="Picture 19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E98184F4-8E2E-4903-A55F-78B1DFD10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1" name="Picture 20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B3D2FAA7-6A72-408C-9472-0B6EB0DB38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2" name="Picture 21" descr="A green ball on a field&#10;&#10;Description automatically generated">
              <a:extLst>
                <a:ext uri="{FF2B5EF4-FFF2-40B4-BE49-F238E27FC236}">
                  <a16:creationId xmlns:a16="http://schemas.microsoft.com/office/drawing/2014/main" id="{E0C9B6A4-FF6F-4C57-859F-A5BB809E9E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23" name="Cross 22">
              <a:extLst>
                <a:ext uri="{FF2B5EF4-FFF2-40B4-BE49-F238E27FC236}">
                  <a16:creationId xmlns:a16="http://schemas.microsoft.com/office/drawing/2014/main" id="{A27B9CA6-F200-4772-B553-378B215F34EF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1F6D18C-76FA-4B2A-9E7C-E67368E01BBC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47" name="Cross 46">
                <a:extLst>
                  <a:ext uri="{FF2B5EF4-FFF2-40B4-BE49-F238E27FC236}">
                    <a16:creationId xmlns:a16="http://schemas.microsoft.com/office/drawing/2014/main" id="{72E95756-46C5-4059-BD8F-1AA4821548CC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ross 47">
                <a:extLst>
                  <a:ext uri="{FF2B5EF4-FFF2-40B4-BE49-F238E27FC236}">
                    <a16:creationId xmlns:a16="http://schemas.microsoft.com/office/drawing/2014/main" id="{7968DBF9-A6E4-4434-A7C0-C4D428D91892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ross 48">
                <a:extLst>
                  <a:ext uri="{FF2B5EF4-FFF2-40B4-BE49-F238E27FC236}">
                    <a16:creationId xmlns:a16="http://schemas.microsoft.com/office/drawing/2014/main" id="{DFCA4F6C-289D-45BC-930D-F97A81E5ECD5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C1BF927-0DD5-4E05-8527-27588F1C2CD3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649A637-F376-4E20-AF46-2D614669BEC0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31" name="Cross 30">
                  <a:extLst>
                    <a:ext uri="{FF2B5EF4-FFF2-40B4-BE49-F238E27FC236}">
                      <a16:creationId xmlns:a16="http://schemas.microsoft.com/office/drawing/2014/main" id="{4FB185B3-64C6-4380-B3AC-4FD655CA3919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Cross 44">
                  <a:extLst>
                    <a:ext uri="{FF2B5EF4-FFF2-40B4-BE49-F238E27FC236}">
                      <a16:creationId xmlns:a16="http://schemas.microsoft.com/office/drawing/2014/main" id="{97C0D2A1-6A99-4648-94B5-C3E1904C8122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Cross 45">
                  <a:extLst>
                    <a:ext uri="{FF2B5EF4-FFF2-40B4-BE49-F238E27FC236}">
                      <a16:creationId xmlns:a16="http://schemas.microsoft.com/office/drawing/2014/main" id="{D5236DD5-C294-4768-A185-E302FB32ACD5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" name="Cross 28">
                <a:extLst>
                  <a:ext uri="{FF2B5EF4-FFF2-40B4-BE49-F238E27FC236}">
                    <a16:creationId xmlns:a16="http://schemas.microsoft.com/office/drawing/2014/main" id="{7C5563CC-9701-43EC-828D-15982243B988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F42F0E2-95EF-4F28-87B7-F4FD046D7FA2}"/>
              </a:ext>
            </a:extLst>
          </p:cNvPr>
          <p:cNvGrpSpPr/>
          <p:nvPr/>
        </p:nvGrpSpPr>
        <p:grpSpPr>
          <a:xfrm>
            <a:off x="3098924" y="1311518"/>
            <a:ext cx="1787964" cy="877549"/>
            <a:chOff x="1050870" y="813647"/>
            <a:chExt cx="9206391" cy="5230706"/>
          </a:xfrm>
        </p:grpSpPr>
        <p:pic>
          <p:nvPicPr>
            <p:cNvPr id="51" name="Picture 50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1B174F75-0211-492C-AFC8-43E00FE085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52" name="Picture 51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A615E042-D58A-4328-A73B-60DFD4DD0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53" name="Picture 52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6083BBFF-EAEF-4D9F-BCFC-F1FBA3981C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54" name="Picture 53" descr="A green ball on a field&#10;&#10;Description automatically generated">
              <a:extLst>
                <a:ext uri="{FF2B5EF4-FFF2-40B4-BE49-F238E27FC236}">
                  <a16:creationId xmlns:a16="http://schemas.microsoft.com/office/drawing/2014/main" id="{817FB4DB-8A1D-4BB0-8D63-9B9A707B64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55" name="Cross 54">
              <a:extLst>
                <a:ext uri="{FF2B5EF4-FFF2-40B4-BE49-F238E27FC236}">
                  <a16:creationId xmlns:a16="http://schemas.microsoft.com/office/drawing/2014/main" id="{6A58CDC2-C978-4A6D-9D2A-E6CBD93270A0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C274B612-A85C-4B8E-9D4C-D2174B6ADCE2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63" name="Cross 62">
                <a:extLst>
                  <a:ext uri="{FF2B5EF4-FFF2-40B4-BE49-F238E27FC236}">
                    <a16:creationId xmlns:a16="http://schemas.microsoft.com/office/drawing/2014/main" id="{5C559C6E-646B-475C-86BC-83811DC866E2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Cross 63">
                <a:extLst>
                  <a:ext uri="{FF2B5EF4-FFF2-40B4-BE49-F238E27FC236}">
                    <a16:creationId xmlns:a16="http://schemas.microsoft.com/office/drawing/2014/main" id="{83787C75-8440-41FC-8ED5-BDB7CB71F5B9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Cross 64">
                <a:extLst>
                  <a:ext uri="{FF2B5EF4-FFF2-40B4-BE49-F238E27FC236}">
                    <a16:creationId xmlns:a16="http://schemas.microsoft.com/office/drawing/2014/main" id="{18D302EB-E3BE-4F2B-9335-9D549BFAFF7E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C52B9603-6D92-4310-89B4-CBE29548037B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0A1D9E21-7DE0-4C3B-B524-2329E8D9F1D7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60" name="Cross 59">
                  <a:extLst>
                    <a:ext uri="{FF2B5EF4-FFF2-40B4-BE49-F238E27FC236}">
                      <a16:creationId xmlns:a16="http://schemas.microsoft.com/office/drawing/2014/main" id="{361BCB93-9EDC-4F0F-A69C-87451385EDA9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Cross 60">
                  <a:extLst>
                    <a:ext uri="{FF2B5EF4-FFF2-40B4-BE49-F238E27FC236}">
                      <a16:creationId xmlns:a16="http://schemas.microsoft.com/office/drawing/2014/main" id="{0871FEA6-8BFC-4D2E-90E9-C698F3C72A27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Cross 61">
                  <a:extLst>
                    <a:ext uri="{FF2B5EF4-FFF2-40B4-BE49-F238E27FC236}">
                      <a16:creationId xmlns:a16="http://schemas.microsoft.com/office/drawing/2014/main" id="{531F9FD7-226E-4025-846D-7EB12DDE1BF0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" name="Cross 58">
                <a:extLst>
                  <a:ext uri="{FF2B5EF4-FFF2-40B4-BE49-F238E27FC236}">
                    <a16:creationId xmlns:a16="http://schemas.microsoft.com/office/drawing/2014/main" id="{910660EE-0E88-4501-81DD-A68496F78B96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A472AB4-445B-46A7-8272-DEA4C771E207}"/>
              </a:ext>
            </a:extLst>
          </p:cNvPr>
          <p:cNvGrpSpPr/>
          <p:nvPr/>
        </p:nvGrpSpPr>
        <p:grpSpPr>
          <a:xfrm>
            <a:off x="7202505" y="1311518"/>
            <a:ext cx="1787964" cy="877549"/>
            <a:chOff x="1050870" y="813647"/>
            <a:chExt cx="9206391" cy="5230706"/>
          </a:xfrm>
        </p:grpSpPr>
        <p:pic>
          <p:nvPicPr>
            <p:cNvPr id="67" name="Picture 66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4B2EAF47-1C7A-4EFC-A067-B13449BE21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68" name="Picture 67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78F2D48E-3F9A-4625-8980-09E6EEDD9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69" name="Picture 68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D565E07F-BD45-4D40-9D03-E75AE84A5F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70" name="Picture 69" descr="A green ball on a field&#10;&#10;Description automatically generated">
              <a:extLst>
                <a:ext uri="{FF2B5EF4-FFF2-40B4-BE49-F238E27FC236}">
                  <a16:creationId xmlns:a16="http://schemas.microsoft.com/office/drawing/2014/main" id="{952D4A44-C04E-460A-8AA8-3F31670875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71" name="Cross 70">
              <a:extLst>
                <a:ext uri="{FF2B5EF4-FFF2-40B4-BE49-F238E27FC236}">
                  <a16:creationId xmlns:a16="http://schemas.microsoft.com/office/drawing/2014/main" id="{82B24A67-8EC9-470C-A883-94F608DF7170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C4914C39-0D26-433D-9673-2EDD203F4F2E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79" name="Cross 78">
                <a:extLst>
                  <a:ext uri="{FF2B5EF4-FFF2-40B4-BE49-F238E27FC236}">
                    <a16:creationId xmlns:a16="http://schemas.microsoft.com/office/drawing/2014/main" id="{C109C43C-D4F7-4628-91F3-BD1A70C34821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Cross 79">
                <a:extLst>
                  <a:ext uri="{FF2B5EF4-FFF2-40B4-BE49-F238E27FC236}">
                    <a16:creationId xmlns:a16="http://schemas.microsoft.com/office/drawing/2014/main" id="{2983C67E-3FD5-4074-B7C9-8C1D4B295BB2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Cross 80">
                <a:extLst>
                  <a:ext uri="{FF2B5EF4-FFF2-40B4-BE49-F238E27FC236}">
                    <a16:creationId xmlns:a16="http://schemas.microsoft.com/office/drawing/2014/main" id="{160EBC56-129F-4B82-9B68-FB52629B79BA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294E42CA-9AA7-4233-8DF5-4367490F53B5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5E0C70CC-FEB0-442D-B372-8C3ECEF21F34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76" name="Cross 75">
                  <a:extLst>
                    <a:ext uri="{FF2B5EF4-FFF2-40B4-BE49-F238E27FC236}">
                      <a16:creationId xmlns:a16="http://schemas.microsoft.com/office/drawing/2014/main" id="{B66296BF-B244-4503-8E3D-0A58E82F940D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Cross 76">
                  <a:extLst>
                    <a:ext uri="{FF2B5EF4-FFF2-40B4-BE49-F238E27FC236}">
                      <a16:creationId xmlns:a16="http://schemas.microsoft.com/office/drawing/2014/main" id="{2E40B17E-DF6F-48F2-BAA7-E692F3A4D135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Cross 77">
                  <a:extLst>
                    <a:ext uri="{FF2B5EF4-FFF2-40B4-BE49-F238E27FC236}">
                      <a16:creationId xmlns:a16="http://schemas.microsoft.com/office/drawing/2014/main" id="{B719057D-98B2-4DEB-9787-9D75A3F563DA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Cross 74">
                <a:extLst>
                  <a:ext uri="{FF2B5EF4-FFF2-40B4-BE49-F238E27FC236}">
                    <a16:creationId xmlns:a16="http://schemas.microsoft.com/office/drawing/2014/main" id="{2A32A092-DD1F-4451-B0A3-7FE0A71DC26D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BB27ECF-DB80-469C-B8A2-7FA5075341F8}"/>
              </a:ext>
            </a:extLst>
          </p:cNvPr>
          <p:cNvSpPr txBox="1"/>
          <p:nvPr/>
        </p:nvSpPr>
        <p:spPr>
          <a:xfrm>
            <a:off x="1494713" y="862151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June 1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93DDD06-CFA6-48F6-B1F1-94B4CD01EA0F}"/>
              </a:ext>
            </a:extLst>
          </p:cNvPr>
          <p:cNvSpPr txBox="1"/>
          <p:nvPr/>
        </p:nvSpPr>
        <p:spPr>
          <a:xfrm>
            <a:off x="3546072" y="876091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June 15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CA8B5A9F-5FA0-4B91-99CE-A96FE46D96FD}"/>
              </a:ext>
            </a:extLst>
          </p:cNvPr>
          <p:cNvSpPr txBox="1"/>
          <p:nvPr/>
        </p:nvSpPr>
        <p:spPr>
          <a:xfrm>
            <a:off x="5584914" y="868501"/>
            <a:ext cx="762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 1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8F4DE6B-4724-417D-9CB4-EF0D0F28FA77}"/>
              </a:ext>
            </a:extLst>
          </p:cNvPr>
          <p:cNvSpPr txBox="1"/>
          <p:nvPr/>
        </p:nvSpPr>
        <p:spPr>
          <a:xfrm>
            <a:off x="7871669" y="859353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20472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EF6F3C5-B8AB-422A-86A1-A8D1C7D97B98}"/>
              </a:ext>
            </a:extLst>
          </p:cNvPr>
          <p:cNvSpPr/>
          <p:nvPr/>
        </p:nvSpPr>
        <p:spPr>
          <a:xfrm>
            <a:off x="745724" y="850475"/>
            <a:ext cx="8522563" cy="16619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E6BB05C-5688-42AA-A21C-796ED7C850DF}"/>
              </a:ext>
            </a:extLst>
          </p:cNvPr>
          <p:cNvGrpSpPr/>
          <p:nvPr/>
        </p:nvGrpSpPr>
        <p:grpSpPr>
          <a:xfrm>
            <a:off x="1047565" y="1296139"/>
            <a:ext cx="1787964" cy="877549"/>
            <a:chOff x="1050870" y="813647"/>
            <a:chExt cx="9206391" cy="5230706"/>
          </a:xfrm>
        </p:grpSpPr>
        <p:pic>
          <p:nvPicPr>
            <p:cNvPr id="26" name="Picture 25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C2F7F8C5-8F7F-4A46-A259-76B74C0E37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8" name="Picture 27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0BF35E84-C2FA-4652-968C-C7D130023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30" name="Picture 29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A6085D31-58CB-4720-B98F-25AE749DA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32" name="Picture 31" descr="A green ball on a field&#10;&#10;Description automatically generated">
              <a:extLst>
                <a:ext uri="{FF2B5EF4-FFF2-40B4-BE49-F238E27FC236}">
                  <a16:creationId xmlns:a16="http://schemas.microsoft.com/office/drawing/2014/main" id="{ABD3322E-0EEA-4896-A48E-5AECE5E085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35" name="Cross 34">
              <a:extLst>
                <a:ext uri="{FF2B5EF4-FFF2-40B4-BE49-F238E27FC236}">
                  <a16:creationId xmlns:a16="http://schemas.microsoft.com/office/drawing/2014/main" id="{CB9BB71C-B2F3-44C3-B55D-15719FE59741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E4C4DB2D-82E9-4F3A-AAE2-6EA5295D6FB0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33" name="Cross 32">
                <a:extLst>
                  <a:ext uri="{FF2B5EF4-FFF2-40B4-BE49-F238E27FC236}">
                    <a16:creationId xmlns:a16="http://schemas.microsoft.com/office/drawing/2014/main" id="{E0288FDF-F829-45C1-9F97-AB31FA972517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Cross 33">
                <a:extLst>
                  <a:ext uri="{FF2B5EF4-FFF2-40B4-BE49-F238E27FC236}">
                    <a16:creationId xmlns:a16="http://schemas.microsoft.com/office/drawing/2014/main" id="{8793A45D-EC3D-49B5-A257-724217A6514A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Cross 35">
                <a:extLst>
                  <a:ext uri="{FF2B5EF4-FFF2-40B4-BE49-F238E27FC236}">
                    <a16:creationId xmlns:a16="http://schemas.microsoft.com/office/drawing/2014/main" id="{636CF74E-531F-4A15-87C2-318FCAF4BD97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F6DBB55-36AD-4EA6-95BF-4F19231AEBC0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F16620B7-A170-4BC1-ABA5-A159E48A5676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39" name="Cross 38">
                  <a:extLst>
                    <a:ext uri="{FF2B5EF4-FFF2-40B4-BE49-F238E27FC236}">
                      <a16:creationId xmlns:a16="http://schemas.microsoft.com/office/drawing/2014/main" id="{DA92E253-386B-4819-AA20-0A0B8EDCA5FE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Cross 39">
                  <a:extLst>
                    <a:ext uri="{FF2B5EF4-FFF2-40B4-BE49-F238E27FC236}">
                      <a16:creationId xmlns:a16="http://schemas.microsoft.com/office/drawing/2014/main" id="{E56C3F4C-CC17-412F-AB10-9CD9A809FBDB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Cross 40">
                  <a:extLst>
                    <a:ext uri="{FF2B5EF4-FFF2-40B4-BE49-F238E27FC236}">
                      <a16:creationId xmlns:a16="http://schemas.microsoft.com/office/drawing/2014/main" id="{BA788806-027F-4B95-B247-AC689D70C7BC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Cross 41">
                <a:extLst>
                  <a:ext uri="{FF2B5EF4-FFF2-40B4-BE49-F238E27FC236}">
                    <a16:creationId xmlns:a16="http://schemas.microsoft.com/office/drawing/2014/main" id="{78B7079D-3562-4D2D-ACC0-E3DCBE933D4C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9B68864-4139-44C6-9C91-FE40B4A1415B}"/>
              </a:ext>
            </a:extLst>
          </p:cNvPr>
          <p:cNvGrpSpPr/>
          <p:nvPr/>
        </p:nvGrpSpPr>
        <p:grpSpPr>
          <a:xfrm>
            <a:off x="5150283" y="1311518"/>
            <a:ext cx="1787964" cy="877549"/>
            <a:chOff x="1050870" y="813647"/>
            <a:chExt cx="9206391" cy="5230706"/>
          </a:xfrm>
        </p:grpSpPr>
        <p:pic>
          <p:nvPicPr>
            <p:cNvPr id="19" name="Picture 18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6CD3C871-5C8D-44CC-80D0-9B6BA27E60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0" name="Picture 19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E98184F4-8E2E-4903-A55F-78B1DFD10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1" name="Picture 20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B3D2FAA7-6A72-408C-9472-0B6EB0DB38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2" name="Picture 21" descr="A green ball on a field&#10;&#10;Description automatically generated">
              <a:extLst>
                <a:ext uri="{FF2B5EF4-FFF2-40B4-BE49-F238E27FC236}">
                  <a16:creationId xmlns:a16="http://schemas.microsoft.com/office/drawing/2014/main" id="{E0C9B6A4-FF6F-4C57-859F-A5BB809E9E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23" name="Cross 22">
              <a:extLst>
                <a:ext uri="{FF2B5EF4-FFF2-40B4-BE49-F238E27FC236}">
                  <a16:creationId xmlns:a16="http://schemas.microsoft.com/office/drawing/2014/main" id="{A27B9CA6-F200-4772-B553-378B215F34EF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1F6D18C-76FA-4B2A-9E7C-E67368E01BBC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47" name="Cross 46">
                <a:extLst>
                  <a:ext uri="{FF2B5EF4-FFF2-40B4-BE49-F238E27FC236}">
                    <a16:creationId xmlns:a16="http://schemas.microsoft.com/office/drawing/2014/main" id="{72E95756-46C5-4059-BD8F-1AA4821548CC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ross 47">
                <a:extLst>
                  <a:ext uri="{FF2B5EF4-FFF2-40B4-BE49-F238E27FC236}">
                    <a16:creationId xmlns:a16="http://schemas.microsoft.com/office/drawing/2014/main" id="{7968DBF9-A6E4-4434-A7C0-C4D428D91892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ross 48">
                <a:extLst>
                  <a:ext uri="{FF2B5EF4-FFF2-40B4-BE49-F238E27FC236}">
                    <a16:creationId xmlns:a16="http://schemas.microsoft.com/office/drawing/2014/main" id="{DFCA4F6C-289D-45BC-930D-F97A81E5ECD5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C1BF927-0DD5-4E05-8527-27588F1C2CD3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649A637-F376-4E20-AF46-2D614669BEC0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31" name="Cross 30">
                  <a:extLst>
                    <a:ext uri="{FF2B5EF4-FFF2-40B4-BE49-F238E27FC236}">
                      <a16:creationId xmlns:a16="http://schemas.microsoft.com/office/drawing/2014/main" id="{4FB185B3-64C6-4380-B3AC-4FD655CA3919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Cross 44">
                  <a:extLst>
                    <a:ext uri="{FF2B5EF4-FFF2-40B4-BE49-F238E27FC236}">
                      <a16:creationId xmlns:a16="http://schemas.microsoft.com/office/drawing/2014/main" id="{97C0D2A1-6A99-4648-94B5-C3E1904C8122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Cross 45">
                  <a:extLst>
                    <a:ext uri="{FF2B5EF4-FFF2-40B4-BE49-F238E27FC236}">
                      <a16:creationId xmlns:a16="http://schemas.microsoft.com/office/drawing/2014/main" id="{D5236DD5-C294-4768-A185-E302FB32ACD5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" name="Cross 28">
                <a:extLst>
                  <a:ext uri="{FF2B5EF4-FFF2-40B4-BE49-F238E27FC236}">
                    <a16:creationId xmlns:a16="http://schemas.microsoft.com/office/drawing/2014/main" id="{7C5563CC-9701-43EC-828D-15982243B988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F42F0E2-95EF-4F28-87B7-F4FD046D7FA2}"/>
              </a:ext>
            </a:extLst>
          </p:cNvPr>
          <p:cNvGrpSpPr/>
          <p:nvPr/>
        </p:nvGrpSpPr>
        <p:grpSpPr>
          <a:xfrm>
            <a:off x="3098924" y="1311518"/>
            <a:ext cx="1787964" cy="877549"/>
            <a:chOff x="1050870" y="813647"/>
            <a:chExt cx="9206391" cy="5230706"/>
          </a:xfrm>
        </p:grpSpPr>
        <p:pic>
          <p:nvPicPr>
            <p:cNvPr id="51" name="Picture 50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1B174F75-0211-492C-AFC8-43E00FE085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52" name="Picture 51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A615E042-D58A-4328-A73B-60DFD4DD0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53" name="Picture 52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6083BBFF-EAEF-4D9F-BCFC-F1FBA3981C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54" name="Picture 53" descr="A green ball on a field&#10;&#10;Description automatically generated">
              <a:extLst>
                <a:ext uri="{FF2B5EF4-FFF2-40B4-BE49-F238E27FC236}">
                  <a16:creationId xmlns:a16="http://schemas.microsoft.com/office/drawing/2014/main" id="{817FB4DB-8A1D-4BB0-8D63-9B9A707B64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55" name="Cross 54">
              <a:extLst>
                <a:ext uri="{FF2B5EF4-FFF2-40B4-BE49-F238E27FC236}">
                  <a16:creationId xmlns:a16="http://schemas.microsoft.com/office/drawing/2014/main" id="{6A58CDC2-C978-4A6D-9D2A-E6CBD93270A0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C274B612-A85C-4B8E-9D4C-D2174B6ADCE2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63" name="Cross 62">
                <a:extLst>
                  <a:ext uri="{FF2B5EF4-FFF2-40B4-BE49-F238E27FC236}">
                    <a16:creationId xmlns:a16="http://schemas.microsoft.com/office/drawing/2014/main" id="{5C559C6E-646B-475C-86BC-83811DC866E2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Cross 63">
                <a:extLst>
                  <a:ext uri="{FF2B5EF4-FFF2-40B4-BE49-F238E27FC236}">
                    <a16:creationId xmlns:a16="http://schemas.microsoft.com/office/drawing/2014/main" id="{83787C75-8440-41FC-8ED5-BDB7CB71F5B9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Cross 64">
                <a:extLst>
                  <a:ext uri="{FF2B5EF4-FFF2-40B4-BE49-F238E27FC236}">
                    <a16:creationId xmlns:a16="http://schemas.microsoft.com/office/drawing/2014/main" id="{18D302EB-E3BE-4F2B-9335-9D549BFAFF7E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C52B9603-6D92-4310-89B4-CBE29548037B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0A1D9E21-7DE0-4C3B-B524-2329E8D9F1D7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60" name="Cross 59">
                  <a:extLst>
                    <a:ext uri="{FF2B5EF4-FFF2-40B4-BE49-F238E27FC236}">
                      <a16:creationId xmlns:a16="http://schemas.microsoft.com/office/drawing/2014/main" id="{361BCB93-9EDC-4F0F-A69C-87451385EDA9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Cross 60">
                  <a:extLst>
                    <a:ext uri="{FF2B5EF4-FFF2-40B4-BE49-F238E27FC236}">
                      <a16:creationId xmlns:a16="http://schemas.microsoft.com/office/drawing/2014/main" id="{0871FEA6-8BFC-4D2E-90E9-C698F3C72A27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Cross 61">
                  <a:extLst>
                    <a:ext uri="{FF2B5EF4-FFF2-40B4-BE49-F238E27FC236}">
                      <a16:creationId xmlns:a16="http://schemas.microsoft.com/office/drawing/2014/main" id="{531F9FD7-226E-4025-846D-7EB12DDE1BF0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" name="Cross 58">
                <a:extLst>
                  <a:ext uri="{FF2B5EF4-FFF2-40B4-BE49-F238E27FC236}">
                    <a16:creationId xmlns:a16="http://schemas.microsoft.com/office/drawing/2014/main" id="{910660EE-0E88-4501-81DD-A68496F78B96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A472AB4-445B-46A7-8272-DEA4C771E207}"/>
              </a:ext>
            </a:extLst>
          </p:cNvPr>
          <p:cNvGrpSpPr/>
          <p:nvPr/>
        </p:nvGrpSpPr>
        <p:grpSpPr>
          <a:xfrm>
            <a:off x="7202505" y="1311518"/>
            <a:ext cx="1787964" cy="877549"/>
            <a:chOff x="1050870" y="813647"/>
            <a:chExt cx="9206391" cy="5230706"/>
          </a:xfrm>
        </p:grpSpPr>
        <p:pic>
          <p:nvPicPr>
            <p:cNvPr id="67" name="Picture 66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4B2EAF47-1C7A-4EFC-A067-B13449BE21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68" name="Picture 67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78F2D48E-3F9A-4625-8980-09E6EEDD9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69" name="Picture 68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D565E07F-BD45-4D40-9D03-E75AE84A5F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70" name="Picture 69" descr="A green ball on a field&#10;&#10;Description automatically generated">
              <a:extLst>
                <a:ext uri="{FF2B5EF4-FFF2-40B4-BE49-F238E27FC236}">
                  <a16:creationId xmlns:a16="http://schemas.microsoft.com/office/drawing/2014/main" id="{952D4A44-C04E-460A-8AA8-3F31670875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71" name="Cross 70">
              <a:extLst>
                <a:ext uri="{FF2B5EF4-FFF2-40B4-BE49-F238E27FC236}">
                  <a16:creationId xmlns:a16="http://schemas.microsoft.com/office/drawing/2014/main" id="{82B24A67-8EC9-470C-A883-94F608DF7170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C4914C39-0D26-433D-9673-2EDD203F4F2E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79" name="Cross 78">
                <a:extLst>
                  <a:ext uri="{FF2B5EF4-FFF2-40B4-BE49-F238E27FC236}">
                    <a16:creationId xmlns:a16="http://schemas.microsoft.com/office/drawing/2014/main" id="{C109C43C-D4F7-4628-91F3-BD1A70C34821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Cross 79">
                <a:extLst>
                  <a:ext uri="{FF2B5EF4-FFF2-40B4-BE49-F238E27FC236}">
                    <a16:creationId xmlns:a16="http://schemas.microsoft.com/office/drawing/2014/main" id="{2983C67E-3FD5-4074-B7C9-8C1D4B295BB2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Cross 80">
                <a:extLst>
                  <a:ext uri="{FF2B5EF4-FFF2-40B4-BE49-F238E27FC236}">
                    <a16:creationId xmlns:a16="http://schemas.microsoft.com/office/drawing/2014/main" id="{160EBC56-129F-4B82-9B68-FB52629B79BA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294E42CA-9AA7-4233-8DF5-4367490F53B5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5E0C70CC-FEB0-442D-B372-8C3ECEF21F34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76" name="Cross 75">
                  <a:extLst>
                    <a:ext uri="{FF2B5EF4-FFF2-40B4-BE49-F238E27FC236}">
                      <a16:creationId xmlns:a16="http://schemas.microsoft.com/office/drawing/2014/main" id="{B66296BF-B244-4503-8E3D-0A58E82F940D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Cross 76">
                  <a:extLst>
                    <a:ext uri="{FF2B5EF4-FFF2-40B4-BE49-F238E27FC236}">
                      <a16:creationId xmlns:a16="http://schemas.microsoft.com/office/drawing/2014/main" id="{2E40B17E-DF6F-48F2-BAA7-E692F3A4D135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Cross 77">
                  <a:extLst>
                    <a:ext uri="{FF2B5EF4-FFF2-40B4-BE49-F238E27FC236}">
                      <a16:creationId xmlns:a16="http://schemas.microsoft.com/office/drawing/2014/main" id="{B719057D-98B2-4DEB-9787-9D75A3F563DA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Cross 74">
                <a:extLst>
                  <a:ext uri="{FF2B5EF4-FFF2-40B4-BE49-F238E27FC236}">
                    <a16:creationId xmlns:a16="http://schemas.microsoft.com/office/drawing/2014/main" id="{2A32A092-DD1F-4451-B0A3-7FE0A71DC26D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BB27ECF-DB80-469C-B8A2-7FA5075341F8}"/>
              </a:ext>
            </a:extLst>
          </p:cNvPr>
          <p:cNvSpPr txBox="1"/>
          <p:nvPr/>
        </p:nvSpPr>
        <p:spPr>
          <a:xfrm>
            <a:off x="1494713" y="862151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June 1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93DDD06-CFA6-48F6-B1F1-94B4CD01EA0F}"/>
              </a:ext>
            </a:extLst>
          </p:cNvPr>
          <p:cNvSpPr txBox="1"/>
          <p:nvPr/>
        </p:nvSpPr>
        <p:spPr>
          <a:xfrm>
            <a:off x="3546072" y="876091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June 15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CA8B5A9F-5FA0-4B91-99CE-A96FE46D96FD}"/>
              </a:ext>
            </a:extLst>
          </p:cNvPr>
          <p:cNvSpPr txBox="1"/>
          <p:nvPr/>
        </p:nvSpPr>
        <p:spPr>
          <a:xfrm>
            <a:off x="5584914" y="868501"/>
            <a:ext cx="762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 1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8F4DE6B-4724-417D-9CB4-EF0D0F28FA77}"/>
              </a:ext>
            </a:extLst>
          </p:cNvPr>
          <p:cNvSpPr txBox="1"/>
          <p:nvPr/>
        </p:nvSpPr>
        <p:spPr>
          <a:xfrm>
            <a:off x="7871669" y="859353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34C7454A-0755-4773-AF7C-F04D8322C882}"/>
              </a:ext>
            </a:extLst>
          </p:cNvPr>
          <p:cNvSpPr/>
          <p:nvPr/>
        </p:nvSpPr>
        <p:spPr>
          <a:xfrm>
            <a:off x="754332" y="2771369"/>
            <a:ext cx="8522563" cy="1661905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8DD271-9987-4EB9-84D3-DF7FBCA48D2F}"/>
              </a:ext>
            </a:extLst>
          </p:cNvPr>
          <p:cNvGrpSpPr/>
          <p:nvPr/>
        </p:nvGrpSpPr>
        <p:grpSpPr>
          <a:xfrm>
            <a:off x="1056173" y="3217033"/>
            <a:ext cx="1787964" cy="877549"/>
            <a:chOff x="1050870" y="813647"/>
            <a:chExt cx="9206391" cy="5230706"/>
          </a:xfrm>
        </p:grpSpPr>
        <p:pic>
          <p:nvPicPr>
            <p:cNvPr id="87" name="Picture 86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A09D3660-2B57-472F-9F28-DFDA22B35E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88" name="Picture 87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B7DC67B1-E519-40B1-B1F1-58B15B69D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89" name="Picture 88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412D6657-C0F3-4516-AD85-381F84DC0A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90" name="Picture 89" descr="A green ball on a field&#10;&#10;Description automatically generated">
              <a:extLst>
                <a:ext uri="{FF2B5EF4-FFF2-40B4-BE49-F238E27FC236}">
                  <a16:creationId xmlns:a16="http://schemas.microsoft.com/office/drawing/2014/main" id="{454A357B-84F7-4C69-B943-9F6292102F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91" name="Cross 90">
              <a:extLst>
                <a:ext uri="{FF2B5EF4-FFF2-40B4-BE49-F238E27FC236}">
                  <a16:creationId xmlns:a16="http://schemas.microsoft.com/office/drawing/2014/main" id="{88DE1B03-1EF0-4521-8641-4902F0AA32B0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63329794-86BC-434B-9743-98BEDAB302C8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99" name="Cross 98">
                <a:extLst>
                  <a:ext uri="{FF2B5EF4-FFF2-40B4-BE49-F238E27FC236}">
                    <a16:creationId xmlns:a16="http://schemas.microsoft.com/office/drawing/2014/main" id="{E0252B55-2620-42AA-A217-9D3CD07D6014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Cross 99">
                <a:extLst>
                  <a:ext uri="{FF2B5EF4-FFF2-40B4-BE49-F238E27FC236}">
                    <a16:creationId xmlns:a16="http://schemas.microsoft.com/office/drawing/2014/main" id="{2CA2C747-3A03-4CBF-8527-7AFA633D27C7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Cross 100">
                <a:extLst>
                  <a:ext uri="{FF2B5EF4-FFF2-40B4-BE49-F238E27FC236}">
                    <a16:creationId xmlns:a16="http://schemas.microsoft.com/office/drawing/2014/main" id="{B481B60C-E9DF-486E-94EB-8ECA3E329DDF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0CBE08E4-CE4B-4485-BB1C-E8F86081A358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89835CA4-99D8-4915-B94F-10663D5C2165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96" name="Cross 95">
                  <a:extLst>
                    <a:ext uri="{FF2B5EF4-FFF2-40B4-BE49-F238E27FC236}">
                      <a16:creationId xmlns:a16="http://schemas.microsoft.com/office/drawing/2014/main" id="{4557D3A5-24FE-427B-81D2-E98684C7268A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Cross 96">
                  <a:extLst>
                    <a:ext uri="{FF2B5EF4-FFF2-40B4-BE49-F238E27FC236}">
                      <a16:creationId xmlns:a16="http://schemas.microsoft.com/office/drawing/2014/main" id="{27164C01-A0B3-4496-8DBA-9ED56BC93CBD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Cross 97">
                  <a:extLst>
                    <a:ext uri="{FF2B5EF4-FFF2-40B4-BE49-F238E27FC236}">
                      <a16:creationId xmlns:a16="http://schemas.microsoft.com/office/drawing/2014/main" id="{688F2C00-729D-45F6-9043-145BDC6B86DF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5" name="Cross 94">
                <a:extLst>
                  <a:ext uri="{FF2B5EF4-FFF2-40B4-BE49-F238E27FC236}">
                    <a16:creationId xmlns:a16="http://schemas.microsoft.com/office/drawing/2014/main" id="{6D42AEA4-BA6A-4983-BE3D-8BDB349F6E43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644DCB56-CCDE-4B6C-BE8A-0B69CEF42DEA}"/>
              </a:ext>
            </a:extLst>
          </p:cNvPr>
          <p:cNvGrpSpPr/>
          <p:nvPr/>
        </p:nvGrpSpPr>
        <p:grpSpPr>
          <a:xfrm>
            <a:off x="5158891" y="3232412"/>
            <a:ext cx="1787964" cy="877549"/>
            <a:chOff x="1050870" y="813647"/>
            <a:chExt cx="9206391" cy="5230706"/>
          </a:xfrm>
        </p:grpSpPr>
        <p:pic>
          <p:nvPicPr>
            <p:cNvPr id="103" name="Picture 102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A99D1959-1740-45AC-99A5-FD3325158E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04" name="Picture 103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4F3FF52E-F779-43F2-BB8F-F775F4860C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05" name="Picture 104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7FD5C832-C646-4158-9DA9-E1B5A0353B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06" name="Picture 105" descr="A green ball on a field&#10;&#10;Description automatically generated">
              <a:extLst>
                <a:ext uri="{FF2B5EF4-FFF2-40B4-BE49-F238E27FC236}">
                  <a16:creationId xmlns:a16="http://schemas.microsoft.com/office/drawing/2014/main" id="{33BA6409-E293-4DEF-9C30-7078432D3A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107" name="Cross 106">
              <a:extLst>
                <a:ext uri="{FF2B5EF4-FFF2-40B4-BE49-F238E27FC236}">
                  <a16:creationId xmlns:a16="http://schemas.microsoft.com/office/drawing/2014/main" id="{42BE4CAA-E1B2-4E27-A629-61EF078420F6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BBB67631-DA84-4D8F-9397-70DBF21178F7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115" name="Cross 114">
                <a:extLst>
                  <a:ext uri="{FF2B5EF4-FFF2-40B4-BE49-F238E27FC236}">
                    <a16:creationId xmlns:a16="http://schemas.microsoft.com/office/drawing/2014/main" id="{CE483BD8-E172-4DCA-8512-57CC732E429C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Cross 115">
                <a:extLst>
                  <a:ext uri="{FF2B5EF4-FFF2-40B4-BE49-F238E27FC236}">
                    <a16:creationId xmlns:a16="http://schemas.microsoft.com/office/drawing/2014/main" id="{1C57EEAF-E8E1-43C5-A8D6-713BAC17EC61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Cross 116">
                <a:extLst>
                  <a:ext uri="{FF2B5EF4-FFF2-40B4-BE49-F238E27FC236}">
                    <a16:creationId xmlns:a16="http://schemas.microsoft.com/office/drawing/2014/main" id="{4BD46FB9-AAB2-42D1-A692-AAD27CA05814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192EE91A-A87D-4EF9-AB21-1509277C82E4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40CC03A1-010C-47F5-9893-435B0A478C28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112" name="Cross 111">
                  <a:extLst>
                    <a:ext uri="{FF2B5EF4-FFF2-40B4-BE49-F238E27FC236}">
                      <a16:creationId xmlns:a16="http://schemas.microsoft.com/office/drawing/2014/main" id="{694BE3DA-3DF4-4BF9-9897-0B5EA8F31769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Cross 112">
                  <a:extLst>
                    <a:ext uri="{FF2B5EF4-FFF2-40B4-BE49-F238E27FC236}">
                      <a16:creationId xmlns:a16="http://schemas.microsoft.com/office/drawing/2014/main" id="{2B27D644-345A-4C8B-A288-B4747396EAC0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Cross 113">
                  <a:extLst>
                    <a:ext uri="{FF2B5EF4-FFF2-40B4-BE49-F238E27FC236}">
                      <a16:creationId xmlns:a16="http://schemas.microsoft.com/office/drawing/2014/main" id="{C52DF246-C23C-4C05-85C8-B73F224E84AB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1" name="Cross 110">
                <a:extLst>
                  <a:ext uri="{FF2B5EF4-FFF2-40B4-BE49-F238E27FC236}">
                    <a16:creationId xmlns:a16="http://schemas.microsoft.com/office/drawing/2014/main" id="{CE3DAAD4-6546-46D2-91DD-6B9329FBC7D2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2C0CF825-ADB0-4E2A-A45E-1EB9FCC2F0D3}"/>
              </a:ext>
            </a:extLst>
          </p:cNvPr>
          <p:cNvGrpSpPr/>
          <p:nvPr/>
        </p:nvGrpSpPr>
        <p:grpSpPr>
          <a:xfrm>
            <a:off x="3107532" y="3232412"/>
            <a:ext cx="1787964" cy="877549"/>
            <a:chOff x="1050870" y="813647"/>
            <a:chExt cx="9206391" cy="5230706"/>
          </a:xfrm>
        </p:grpSpPr>
        <p:pic>
          <p:nvPicPr>
            <p:cNvPr id="119" name="Picture 118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BAD0EBAE-0D91-475E-8CB9-ED914E2ADD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20" name="Picture 119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3D4BD8F8-9344-4964-BACB-41EFD5DD4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21" name="Picture 120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7AB2F5FA-B807-4F7A-81F2-6A88701D4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22" name="Picture 121" descr="A green ball on a field&#10;&#10;Description automatically generated">
              <a:extLst>
                <a:ext uri="{FF2B5EF4-FFF2-40B4-BE49-F238E27FC236}">
                  <a16:creationId xmlns:a16="http://schemas.microsoft.com/office/drawing/2014/main" id="{A6A7F8B9-D53A-4B62-A5E3-2220D18F00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123" name="Cross 122">
              <a:extLst>
                <a:ext uri="{FF2B5EF4-FFF2-40B4-BE49-F238E27FC236}">
                  <a16:creationId xmlns:a16="http://schemas.microsoft.com/office/drawing/2014/main" id="{F62938A4-8EF3-4C5A-B1BA-9A283940BD89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61B40769-F7C6-413D-99A7-B71EC265820E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131" name="Cross 130">
                <a:extLst>
                  <a:ext uri="{FF2B5EF4-FFF2-40B4-BE49-F238E27FC236}">
                    <a16:creationId xmlns:a16="http://schemas.microsoft.com/office/drawing/2014/main" id="{88434509-0270-4B84-B145-6DEEFEE8F171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Cross 131">
                <a:extLst>
                  <a:ext uri="{FF2B5EF4-FFF2-40B4-BE49-F238E27FC236}">
                    <a16:creationId xmlns:a16="http://schemas.microsoft.com/office/drawing/2014/main" id="{50FE5A86-0BBE-43F2-9749-4428E5CC63C5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Cross 132">
                <a:extLst>
                  <a:ext uri="{FF2B5EF4-FFF2-40B4-BE49-F238E27FC236}">
                    <a16:creationId xmlns:a16="http://schemas.microsoft.com/office/drawing/2014/main" id="{57DB993A-4369-48BC-8AFC-4FF6126F15B7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BAE1C2DB-4560-4483-B377-3759702BB95B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349DAE68-9239-4920-8A56-1B2375503088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128" name="Cross 127">
                  <a:extLst>
                    <a:ext uri="{FF2B5EF4-FFF2-40B4-BE49-F238E27FC236}">
                      <a16:creationId xmlns:a16="http://schemas.microsoft.com/office/drawing/2014/main" id="{025195E8-F873-4E40-9FC2-FDB9737DAC3E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Cross 128">
                  <a:extLst>
                    <a:ext uri="{FF2B5EF4-FFF2-40B4-BE49-F238E27FC236}">
                      <a16:creationId xmlns:a16="http://schemas.microsoft.com/office/drawing/2014/main" id="{402DF685-EC52-4BBF-A95E-B592CA736429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0" name="Cross 129">
                  <a:extLst>
                    <a:ext uri="{FF2B5EF4-FFF2-40B4-BE49-F238E27FC236}">
                      <a16:creationId xmlns:a16="http://schemas.microsoft.com/office/drawing/2014/main" id="{98676FA9-5470-4EF7-996C-F3A2604A84E4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7" name="Cross 126">
                <a:extLst>
                  <a:ext uri="{FF2B5EF4-FFF2-40B4-BE49-F238E27FC236}">
                    <a16:creationId xmlns:a16="http://schemas.microsoft.com/office/drawing/2014/main" id="{73C500E1-5C67-405A-8804-7EC1148720E6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170B84AA-E89D-4357-A5DC-8FECC883ACC4}"/>
              </a:ext>
            </a:extLst>
          </p:cNvPr>
          <p:cNvGrpSpPr/>
          <p:nvPr/>
        </p:nvGrpSpPr>
        <p:grpSpPr>
          <a:xfrm>
            <a:off x="7211113" y="3232412"/>
            <a:ext cx="1787964" cy="877549"/>
            <a:chOff x="1050870" y="813647"/>
            <a:chExt cx="9206391" cy="5230706"/>
          </a:xfrm>
        </p:grpSpPr>
        <p:pic>
          <p:nvPicPr>
            <p:cNvPr id="135" name="Picture 134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C42D5BA9-ACB7-4658-81E8-E15FBC02C2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36" name="Picture 135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DAA241E1-2C64-4103-9434-7958BE06A2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37" name="Picture 136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1E6929F2-F7AC-40CC-922F-64C5035CAD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38" name="Picture 137" descr="A green ball on a field&#10;&#10;Description automatically generated">
              <a:extLst>
                <a:ext uri="{FF2B5EF4-FFF2-40B4-BE49-F238E27FC236}">
                  <a16:creationId xmlns:a16="http://schemas.microsoft.com/office/drawing/2014/main" id="{FB8CE3C9-2D6F-47B1-8C54-64ABD5BE9B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139" name="Cross 138">
              <a:extLst>
                <a:ext uri="{FF2B5EF4-FFF2-40B4-BE49-F238E27FC236}">
                  <a16:creationId xmlns:a16="http://schemas.microsoft.com/office/drawing/2014/main" id="{57B82B1D-AD0A-45C3-96FC-1E7A1C2E1208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F6424DD3-A12E-46EB-B8F6-AEE64BBA3500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147" name="Cross 146">
                <a:extLst>
                  <a:ext uri="{FF2B5EF4-FFF2-40B4-BE49-F238E27FC236}">
                    <a16:creationId xmlns:a16="http://schemas.microsoft.com/office/drawing/2014/main" id="{F7B7DD21-94FF-43FC-8DF7-B6B1618C9423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Cross 147">
                <a:extLst>
                  <a:ext uri="{FF2B5EF4-FFF2-40B4-BE49-F238E27FC236}">
                    <a16:creationId xmlns:a16="http://schemas.microsoft.com/office/drawing/2014/main" id="{4FF550D7-BBA9-4211-BA73-FD2EA68E366D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Cross 148">
                <a:extLst>
                  <a:ext uri="{FF2B5EF4-FFF2-40B4-BE49-F238E27FC236}">
                    <a16:creationId xmlns:a16="http://schemas.microsoft.com/office/drawing/2014/main" id="{449BA1FB-AA0F-4589-999F-E8CB69ED6DBE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53B8F453-B415-4CE9-BDCE-A1DE772CEAA3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C0A7C375-7006-45DE-BFBB-9988F47F26E6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144" name="Cross 143">
                  <a:extLst>
                    <a:ext uri="{FF2B5EF4-FFF2-40B4-BE49-F238E27FC236}">
                      <a16:creationId xmlns:a16="http://schemas.microsoft.com/office/drawing/2014/main" id="{D37E53F1-6EC2-4128-B467-CD37D50C049F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Cross 144">
                  <a:extLst>
                    <a:ext uri="{FF2B5EF4-FFF2-40B4-BE49-F238E27FC236}">
                      <a16:creationId xmlns:a16="http://schemas.microsoft.com/office/drawing/2014/main" id="{F18FD65A-3A46-4A16-9E35-18B29CD75B94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6" name="Cross 145">
                  <a:extLst>
                    <a:ext uri="{FF2B5EF4-FFF2-40B4-BE49-F238E27FC236}">
                      <a16:creationId xmlns:a16="http://schemas.microsoft.com/office/drawing/2014/main" id="{E6A5EDA9-34E1-4F4A-9D90-B6184CD88277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3" name="Cross 142">
                <a:extLst>
                  <a:ext uri="{FF2B5EF4-FFF2-40B4-BE49-F238E27FC236}">
                    <a16:creationId xmlns:a16="http://schemas.microsoft.com/office/drawing/2014/main" id="{35D07C28-869E-421D-AFAE-512BF75CA2D9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50" name="TextBox 149">
            <a:extLst>
              <a:ext uri="{FF2B5EF4-FFF2-40B4-BE49-F238E27FC236}">
                <a16:creationId xmlns:a16="http://schemas.microsoft.com/office/drawing/2014/main" id="{CD1C8784-D4D5-4FB1-A9E8-F2747D5B237B}"/>
              </a:ext>
            </a:extLst>
          </p:cNvPr>
          <p:cNvSpPr txBox="1"/>
          <p:nvPr/>
        </p:nvSpPr>
        <p:spPr>
          <a:xfrm>
            <a:off x="1503321" y="2783045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June 1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D8F6E6B9-AFE4-4A77-B5B2-CE90D9C52D19}"/>
              </a:ext>
            </a:extLst>
          </p:cNvPr>
          <p:cNvSpPr txBox="1"/>
          <p:nvPr/>
        </p:nvSpPr>
        <p:spPr>
          <a:xfrm>
            <a:off x="3554680" y="2796985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June 15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4551CADA-ABA9-4B63-8C0F-17EA481CAB5E}"/>
              </a:ext>
            </a:extLst>
          </p:cNvPr>
          <p:cNvSpPr txBox="1"/>
          <p:nvPr/>
        </p:nvSpPr>
        <p:spPr>
          <a:xfrm>
            <a:off x="5593522" y="2789395"/>
            <a:ext cx="762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 1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75EEFB08-9CA5-4071-AA77-D6E48C4B728D}"/>
              </a:ext>
            </a:extLst>
          </p:cNvPr>
          <p:cNvSpPr txBox="1"/>
          <p:nvPr/>
        </p:nvSpPr>
        <p:spPr>
          <a:xfrm>
            <a:off x="7880277" y="278024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C71D3C2D-099D-486D-896B-E0FC6F6F47D8}"/>
              </a:ext>
            </a:extLst>
          </p:cNvPr>
          <p:cNvSpPr/>
          <p:nvPr/>
        </p:nvSpPr>
        <p:spPr>
          <a:xfrm>
            <a:off x="754332" y="4796957"/>
            <a:ext cx="8522563" cy="166190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03645291-3685-4D8E-A3ED-E2BC1CFE3945}"/>
              </a:ext>
            </a:extLst>
          </p:cNvPr>
          <p:cNvGrpSpPr/>
          <p:nvPr/>
        </p:nvGrpSpPr>
        <p:grpSpPr>
          <a:xfrm>
            <a:off x="1056173" y="5242621"/>
            <a:ext cx="1787964" cy="877549"/>
            <a:chOff x="1050870" y="813647"/>
            <a:chExt cx="9206391" cy="5230706"/>
          </a:xfrm>
        </p:grpSpPr>
        <p:pic>
          <p:nvPicPr>
            <p:cNvPr id="156" name="Picture 155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4BAE856E-F103-4531-924C-26D2812A62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57" name="Picture 156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A6B8EAA7-6952-4AB0-B38B-689629D87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58" name="Picture 157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583F9632-D79A-4464-9986-1F763D89D0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59" name="Picture 158" descr="A green ball on a field&#10;&#10;Description automatically generated">
              <a:extLst>
                <a:ext uri="{FF2B5EF4-FFF2-40B4-BE49-F238E27FC236}">
                  <a16:creationId xmlns:a16="http://schemas.microsoft.com/office/drawing/2014/main" id="{BE815FB3-E06C-4F12-97FF-7B7F33D2C7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160" name="Cross 159">
              <a:extLst>
                <a:ext uri="{FF2B5EF4-FFF2-40B4-BE49-F238E27FC236}">
                  <a16:creationId xmlns:a16="http://schemas.microsoft.com/office/drawing/2014/main" id="{5CD44826-36E0-4C00-8EB7-9A0F9A97A077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7DC17EEE-3BE4-46C5-B66B-9E02AB1D96F3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168" name="Cross 167">
                <a:extLst>
                  <a:ext uri="{FF2B5EF4-FFF2-40B4-BE49-F238E27FC236}">
                    <a16:creationId xmlns:a16="http://schemas.microsoft.com/office/drawing/2014/main" id="{AB8C8355-0EB4-4528-B96A-5DE1D8ED2BEF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Cross 168">
                <a:extLst>
                  <a:ext uri="{FF2B5EF4-FFF2-40B4-BE49-F238E27FC236}">
                    <a16:creationId xmlns:a16="http://schemas.microsoft.com/office/drawing/2014/main" id="{6773B572-C6CC-4E26-9B9E-2F29FCD43BA2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Cross 169">
                <a:extLst>
                  <a:ext uri="{FF2B5EF4-FFF2-40B4-BE49-F238E27FC236}">
                    <a16:creationId xmlns:a16="http://schemas.microsoft.com/office/drawing/2014/main" id="{DB5EA0A3-F441-482A-9F70-0B8FF46205F3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A3A3495B-3D5C-4771-AE91-7C1EC74D193A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E6021D62-AAD3-41BE-BF13-B8AAB18D73E9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165" name="Cross 164">
                  <a:extLst>
                    <a:ext uri="{FF2B5EF4-FFF2-40B4-BE49-F238E27FC236}">
                      <a16:creationId xmlns:a16="http://schemas.microsoft.com/office/drawing/2014/main" id="{BDAFE253-46BD-4059-824C-D08E00145A2E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6" name="Cross 165">
                  <a:extLst>
                    <a:ext uri="{FF2B5EF4-FFF2-40B4-BE49-F238E27FC236}">
                      <a16:creationId xmlns:a16="http://schemas.microsoft.com/office/drawing/2014/main" id="{1F94F2A6-69FA-4807-84DE-F72F0E9DACF9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7" name="Cross 166">
                  <a:extLst>
                    <a:ext uri="{FF2B5EF4-FFF2-40B4-BE49-F238E27FC236}">
                      <a16:creationId xmlns:a16="http://schemas.microsoft.com/office/drawing/2014/main" id="{CDC8672A-5C73-4300-A0C3-F116FE10B324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64" name="Cross 163">
                <a:extLst>
                  <a:ext uri="{FF2B5EF4-FFF2-40B4-BE49-F238E27FC236}">
                    <a16:creationId xmlns:a16="http://schemas.microsoft.com/office/drawing/2014/main" id="{191E1E74-0224-4C6A-9799-6A30D7ABB0F1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7FE28A9B-CF80-4E15-80B5-391EB9A6EA74}"/>
              </a:ext>
            </a:extLst>
          </p:cNvPr>
          <p:cNvGrpSpPr/>
          <p:nvPr/>
        </p:nvGrpSpPr>
        <p:grpSpPr>
          <a:xfrm>
            <a:off x="5158891" y="5258000"/>
            <a:ext cx="1787964" cy="877549"/>
            <a:chOff x="1050870" y="813647"/>
            <a:chExt cx="9206391" cy="5230706"/>
          </a:xfrm>
        </p:grpSpPr>
        <p:pic>
          <p:nvPicPr>
            <p:cNvPr id="172" name="Picture 171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98AE0206-D958-4FAF-BAAF-C4806E58BB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73" name="Picture 172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F33BB239-F304-4D26-BA70-2D229E1CD2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74" name="Picture 173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FC32CFF3-0EFD-4275-A3C7-70FEFDCE1B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75" name="Picture 174" descr="A green ball on a field&#10;&#10;Description automatically generated">
              <a:extLst>
                <a:ext uri="{FF2B5EF4-FFF2-40B4-BE49-F238E27FC236}">
                  <a16:creationId xmlns:a16="http://schemas.microsoft.com/office/drawing/2014/main" id="{C58C83AF-12A6-4F85-9518-5AD6EB3D68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176" name="Cross 175">
              <a:extLst>
                <a:ext uri="{FF2B5EF4-FFF2-40B4-BE49-F238E27FC236}">
                  <a16:creationId xmlns:a16="http://schemas.microsoft.com/office/drawing/2014/main" id="{28FAE6A8-2C32-4D03-865D-CEBFE4DCC159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06226CEC-B04B-40F5-9678-1D292E0687E5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184" name="Cross 183">
                <a:extLst>
                  <a:ext uri="{FF2B5EF4-FFF2-40B4-BE49-F238E27FC236}">
                    <a16:creationId xmlns:a16="http://schemas.microsoft.com/office/drawing/2014/main" id="{77FE9583-7315-4BD6-B7C3-689C08D6FCBA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Cross 184">
                <a:extLst>
                  <a:ext uri="{FF2B5EF4-FFF2-40B4-BE49-F238E27FC236}">
                    <a16:creationId xmlns:a16="http://schemas.microsoft.com/office/drawing/2014/main" id="{0766237D-BA47-4FD6-A41E-96A855D7CF17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Cross 185">
                <a:extLst>
                  <a:ext uri="{FF2B5EF4-FFF2-40B4-BE49-F238E27FC236}">
                    <a16:creationId xmlns:a16="http://schemas.microsoft.com/office/drawing/2014/main" id="{C5F36886-2DBE-4365-AD5A-A7C551D8C6B4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73A6A595-F5E2-4BF6-8743-97DE6405AA40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69949776-4C7C-4D91-B946-C1DD6733CB89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181" name="Cross 180">
                  <a:extLst>
                    <a:ext uri="{FF2B5EF4-FFF2-40B4-BE49-F238E27FC236}">
                      <a16:creationId xmlns:a16="http://schemas.microsoft.com/office/drawing/2014/main" id="{5141B613-8883-4134-BBD5-44D3881D35B7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Cross 181">
                  <a:extLst>
                    <a:ext uri="{FF2B5EF4-FFF2-40B4-BE49-F238E27FC236}">
                      <a16:creationId xmlns:a16="http://schemas.microsoft.com/office/drawing/2014/main" id="{6323DA92-585E-46D5-9A02-58F97350B193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3" name="Cross 182">
                  <a:extLst>
                    <a:ext uri="{FF2B5EF4-FFF2-40B4-BE49-F238E27FC236}">
                      <a16:creationId xmlns:a16="http://schemas.microsoft.com/office/drawing/2014/main" id="{5BFB552B-7EE2-4CBA-B5D1-533BC8B6538B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80" name="Cross 179">
                <a:extLst>
                  <a:ext uri="{FF2B5EF4-FFF2-40B4-BE49-F238E27FC236}">
                    <a16:creationId xmlns:a16="http://schemas.microsoft.com/office/drawing/2014/main" id="{5C6EC7ED-0490-46D1-A29E-75F16319B9B1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7061045-2C1B-4D07-B9A5-EFB52A1911BC}"/>
              </a:ext>
            </a:extLst>
          </p:cNvPr>
          <p:cNvGrpSpPr/>
          <p:nvPr/>
        </p:nvGrpSpPr>
        <p:grpSpPr>
          <a:xfrm>
            <a:off x="3107532" y="5258000"/>
            <a:ext cx="1787964" cy="877549"/>
            <a:chOff x="1050870" y="813647"/>
            <a:chExt cx="9206391" cy="5230706"/>
          </a:xfrm>
        </p:grpSpPr>
        <p:pic>
          <p:nvPicPr>
            <p:cNvPr id="188" name="Picture 187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859DAB11-08FB-475B-B58F-251DAC6DD5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89" name="Picture 188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AC091E3D-7E0B-45C5-B7B0-383E7EEF3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90" name="Picture 189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3BFE5FD5-0BCD-41BD-839E-AD3E622872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91" name="Picture 190" descr="A green ball on a field&#10;&#10;Description automatically generated">
              <a:extLst>
                <a:ext uri="{FF2B5EF4-FFF2-40B4-BE49-F238E27FC236}">
                  <a16:creationId xmlns:a16="http://schemas.microsoft.com/office/drawing/2014/main" id="{ECD437F5-5DD2-40EA-9783-6EE3290BE0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192" name="Cross 191">
              <a:extLst>
                <a:ext uri="{FF2B5EF4-FFF2-40B4-BE49-F238E27FC236}">
                  <a16:creationId xmlns:a16="http://schemas.microsoft.com/office/drawing/2014/main" id="{24ECFD65-D177-4435-8AF7-AC8789559358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89BA1738-EA79-46BB-838C-14449BF456BA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200" name="Cross 199">
                <a:extLst>
                  <a:ext uri="{FF2B5EF4-FFF2-40B4-BE49-F238E27FC236}">
                    <a16:creationId xmlns:a16="http://schemas.microsoft.com/office/drawing/2014/main" id="{D88573E0-E26F-4F41-B747-0A8FA00869E6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Cross 200">
                <a:extLst>
                  <a:ext uri="{FF2B5EF4-FFF2-40B4-BE49-F238E27FC236}">
                    <a16:creationId xmlns:a16="http://schemas.microsoft.com/office/drawing/2014/main" id="{2DDF124E-943C-4815-A024-2674588C82D5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Cross 201">
                <a:extLst>
                  <a:ext uri="{FF2B5EF4-FFF2-40B4-BE49-F238E27FC236}">
                    <a16:creationId xmlns:a16="http://schemas.microsoft.com/office/drawing/2014/main" id="{CBB866BB-762A-46AC-896D-5E3E7F753DE1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E2C840B9-9461-46BD-B2A0-B92022B33A9C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195" name="Group 194">
                <a:extLst>
                  <a:ext uri="{FF2B5EF4-FFF2-40B4-BE49-F238E27FC236}">
                    <a16:creationId xmlns:a16="http://schemas.microsoft.com/office/drawing/2014/main" id="{D6627928-7232-439B-B83F-06A1315B13AB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197" name="Cross 196">
                  <a:extLst>
                    <a:ext uri="{FF2B5EF4-FFF2-40B4-BE49-F238E27FC236}">
                      <a16:creationId xmlns:a16="http://schemas.microsoft.com/office/drawing/2014/main" id="{6092ACA8-18A3-4F42-960F-293785002BE3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8" name="Cross 197">
                  <a:extLst>
                    <a:ext uri="{FF2B5EF4-FFF2-40B4-BE49-F238E27FC236}">
                      <a16:creationId xmlns:a16="http://schemas.microsoft.com/office/drawing/2014/main" id="{B5843128-B168-429C-ADD1-997DA4D44631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9" name="Cross 198">
                  <a:extLst>
                    <a:ext uri="{FF2B5EF4-FFF2-40B4-BE49-F238E27FC236}">
                      <a16:creationId xmlns:a16="http://schemas.microsoft.com/office/drawing/2014/main" id="{11AE6C00-1242-465D-B09E-D80589A9628E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6" name="Cross 195">
                <a:extLst>
                  <a:ext uri="{FF2B5EF4-FFF2-40B4-BE49-F238E27FC236}">
                    <a16:creationId xmlns:a16="http://schemas.microsoft.com/office/drawing/2014/main" id="{474805D4-BE6A-424D-BA21-38C34DE448F0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D1D9BE40-D885-4BEB-8835-6106930903CD}"/>
              </a:ext>
            </a:extLst>
          </p:cNvPr>
          <p:cNvGrpSpPr/>
          <p:nvPr/>
        </p:nvGrpSpPr>
        <p:grpSpPr>
          <a:xfrm>
            <a:off x="7211113" y="5258000"/>
            <a:ext cx="1787964" cy="877549"/>
            <a:chOff x="1050870" y="813647"/>
            <a:chExt cx="9206391" cy="5230706"/>
          </a:xfrm>
        </p:grpSpPr>
        <p:pic>
          <p:nvPicPr>
            <p:cNvPr id="204" name="Picture 203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503602ED-EE5B-4AB5-A43D-5B186DC1D7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76"/>
            <a:stretch/>
          </p:blipFill>
          <p:spPr>
            <a:xfrm>
              <a:off x="1050870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05" name="Picture 204" descr="A picture containing grass, green, ball, field&#10;&#10;Description automatically generated">
              <a:extLst>
                <a:ext uri="{FF2B5EF4-FFF2-40B4-BE49-F238E27FC236}">
                  <a16:creationId xmlns:a16="http://schemas.microsoft.com/office/drawing/2014/main" id="{F0363633-5C0E-4630-9894-60A9FA538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669" y="813647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06" name="Picture 205" descr="A close up of a green field&#10;&#10;Description automatically generated">
              <a:extLst>
                <a:ext uri="{FF2B5EF4-FFF2-40B4-BE49-F238E27FC236}">
                  <a16:creationId xmlns:a16="http://schemas.microsoft.com/office/drawing/2014/main" id="{661A8858-EAE8-4596-B73C-CCD981AC20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886" b="16712"/>
            <a:stretch/>
          </p:blipFill>
          <p:spPr>
            <a:xfrm>
              <a:off x="1050870" y="3618849"/>
              <a:ext cx="4329592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207" name="Picture 206" descr="A green ball on a field&#10;&#10;Description automatically generated">
              <a:extLst>
                <a:ext uri="{FF2B5EF4-FFF2-40B4-BE49-F238E27FC236}">
                  <a16:creationId xmlns:a16="http://schemas.microsoft.com/office/drawing/2014/main" id="{C8E0175B-4869-4A57-84C0-62E7B18B31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40" r="7728"/>
            <a:stretch/>
          </p:blipFill>
          <p:spPr>
            <a:xfrm>
              <a:off x="5927670" y="3618849"/>
              <a:ext cx="4329591" cy="242550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208" name="Cross 207">
              <a:extLst>
                <a:ext uri="{FF2B5EF4-FFF2-40B4-BE49-F238E27FC236}">
                  <a16:creationId xmlns:a16="http://schemas.microsoft.com/office/drawing/2014/main" id="{A406E462-D3E6-4330-801F-49B68FADB3D4}"/>
                </a:ext>
              </a:extLst>
            </p:cNvPr>
            <p:cNvSpPr/>
            <p:nvPr/>
          </p:nvSpPr>
          <p:spPr>
            <a:xfrm rot="18900000">
              <a:off x="2082095" y="2017434"/>
              <a:ext cx="293505" cy="293505"/>
            </a:xfrm>
            <a:prstGeom prst="plus">
              <a:avLst>
                <a:gd name="adj" fmla="val 41667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3DE04A21-6A2F-44C0-A401-083B8D46AFCE}"/>
                </a:ext>
              </a:extLst>
            </p:cNvPr>
            <p:cNvGrpSpPr/>
            <p:nvPr/>
          </p:nvGrpSpPr>
          <p:grpSpPr>
            <a:xfrm>
              <a:off x="2186871" y="1103034"/>
              <a:ext cx="341131" cy="1665104"/>
              <a:chOff x="2186871" y="1103034"/>
              <a:chExt cx="341131" cy="1665104"/>
            </a:xfrm>
          </p:grpSpPr>
          <p:sp>
            <p:nvSpPr>
              <p:cNvPr id="216" name="Cross 215">
                <a:extLst>
                  <a:ext uri="{FF2B5EF4-FFF2-40B4-BE49-F238E27FC236}">
                    <a16:creationId xmlns:a16="http://schemas.microsoft.com/office/drawing/2014/main" id="{4DDB4C6F-8AAD-4A0C-8571-676A7180128F}"/>
                  </a:ext>
                </a:extLst>
              </p:cNvPr>
              <p:cNvSpPr/>
              <p:nvPr/>
            </p:nvSpPr>
            <p:spPr>
              <a:xfrm rot="18900000">
                <a:off x="2234497" y="11030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Cross 216">
                <a:extLst>
                  <a:ext uri="{FF2B5EF4-FFF2-40B4-BE49-F238E27FC236}">
                    <a16:creationId xmlns:a16="http://schemas.microsoft.com/office/drawing/2014/main" id="{C8AFB081-8738-4FC0-BA73-E09D4FF17B7B}"/>
                  </a:ext>
                </a:extLst>
              </p:cNvPr>
              <p:cNvSpPr/>
              <p:nvPr/>
            </p:nvSpPr>
            <p:spPr>
              <a:xfrm rot="18900000">
                <a:off x="2205922" y="1560234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Cross 217">
                <a:extLst>
                  <a:ext uri="{FF2B5EF4-FFF2-40B4-BE49-F238E27FC236}">
                    <a16:creationId xmlns:a16="http://schemas.microsoft.com/office/drawing/2014/main" id="{3BD1E440-CDA2-4266-87FF-F1BCBA299AC8}"/>
                  </a:ext>
                </a:extLst>
              </p:cNvPr>
              <p:cNvSpPr/>
              <p:nvPr/>
            </p:nvSpPr>
            <p:spPr>
              <a:xfrm rot="18900000">
                <a:off x="2186871" y="2474633"/>
                <a:ext cx="293505" cy="293505"/>
              </a:xfrm>
              <a:prstGeom prst="plus">
                <a:avLst>
                  <a:gd name="adj" fmla="val 41667"/>
                </a:avLst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EAC89C03-3B7C-46B0-89F2-03CE574E89EF}"/>
                </a:ext>
              </a:extLst>
            </p:cNvPr>
            <p:cNvGrpSpPr/>
            <p:nvPr/>
          </p:nvGrpSpPr>
          <p:grpSpPr>
            <a:xfrm>
              <a:off x="3958521" y="1062924"/>
              <a:ext cx="424844" cy="1665104"/>
              <a:chOff x="3958521" y="1062924"/>
              <a:chExt cx="424844" cy="1665104"/>
            </a:xfrm>
            <a:solidFill>
              <a:srgbClr val="00B0F0"/>
            </a:solidFill>
          </p:grpSpPr>
          <p:grpSp>
            <p:nvGrpSpPr>
              <p:cNvPr id="211" name="Group 210">
                <a:extLst>
                  <a:ext uri="{FF2B5EF4-FFF2-40B4-BE49-F238E27FC236}">
                    <a16:creationId xmlns:a16="http://schemas.microsoft.com/office/drawing/2014/main" id="{221D4EEA-36DA-40A8-B896-13402B505334}"/>
                  </a:ext>
                </a:extLst>
              </p:cNvPr>
              <p:cNvGrpSpPr/>
              <p:nvPr/>
            </p:nvGrpSpPr>
            <p:grpSpPr>
              <a:xfrm>
                <a:off x="3958521" y="1062924"/>
                <a:ext cx="341131" cy="1665104"/>
                <a:chOff x="2186871" y="1103034"/>
                <a:chExt cx="341131" cy="1665104"/>
              </a:xfrm>
              <a:grpFill/>
            </p:grpSpPr>
            <p:sp>
              <p:nvSpPr>
                <p:cNvPr id="213" name="Cross 212">
                  <a:extLst>
                    <a:ext uri="{FF2B5EF4-FFF2-40B4-BE49-F238E27FC236}">
                      <a16:creationId xmlns:a16="http://schemas.microsoft.com/office/drawing/2014/main" id="{6DBA7537-0A87-4A29-A9C8-44CCA7AE2313}"/>
                    </a:ext>
                  </a:extLst>
                </p:cNvPr>
                <p:cNvSpPr/>
                <p:nvPr/>
              </p:nvSpPr>
              <p:spPr>
                <a:xfrm rot="18900000">
                  <a:off x="2234497" y="11030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Cross 213">
                  <a:extLst>
                    <a:ext uri="{FF2B5EF4-FFF2-40B4-BE49-F238E27FC236}">
                      <a16:creationId xmlns:a16="http://schemas.microsoft.com/office/drawing/2014/main" id="{8B0D4B8F-B89C-47CA-8522-BDBDE4A5C3C1}"/>
                    </a:ext>
                  </a:extLst>
                </p:cNvPr>
                <p:cNvSpPr/>
                <p:nvPr/>
              </p:nvSpPr>
              <p:spPr>
                <a:xfrm rot="18900000">
                  <a:off x="2205922" y="1560234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Cross 214">
                  <a:extLst>
                    <a:ext uri="{FF2B5EF4-FFF2-40B4-BE49-F238E27FC236}">
                      <a16:creationId xmlns:a16="http://schemas.microsoft.com/office/drawing/2014/main" id="{7CBAD3DB-C4BC-4362-BD5C-F6E510D44E5C}"/>
                    </a:ext>
                  </a:extLst>
                </p:cNvPr>
                <p:cNvSpPr/>
                <p:nvPr/>
              </p:nvSpPr>
              <p:spPr>
                <a:xfrm rot="18900000">
                  <a:off x="2186871" y="2474633"/>
                  <a:ext cx="293505" cy="293505"/>
                </a:xfrm>
                <a:prstGeom prst="plus">
                  <a:avLst>
                    <a:gd name="adj" fmla="val 4166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2" name="Cross 211">
                <a:extLst>
                  <a:ext uri="{FF2B5EF4-FFF2-40B4-BE49-F238E27FC236}">
                    <a16:creationId xmlns:a16="http://schemas.microsoft.com/office/drawing/2014/main" id="{36055845-66A3-4072-95FB-DA6F69C2FF94}"/>
                  </a:ext>
                </a:extLst>
              </p:cNvPr>
              <p:cNvSpPr/>
              <p:nvPr/>
            </p:nvSpPr>
            <p:spPr>
              <a:xfrm rot="18900000">
                <a:off x="4089860" y="2005839"/>
                <a:ext cx="293505" cy="293505"/>
              </a:xfrm>
              <a:prstGeom prst="plus">
                <a:avLst>
                  <a:gd name="adj" fmla="val 41667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19" name="TextBox 218">
            <a:extLst>
              <a:ext uri="{FF2B5EF4-FFF2-40B4-BE49-F238E27FC236}">
                <a16:creationId xmlns:a16="http://schemas.microsoft.com/office/drawing/2014/main" id="{E7808FF0-C630-468E-A010-6496B71F7C07}"/>
              </a:ext>
            </a:extLst>
          </p:cNvPr>
          <p:cNvSpPr txBox="1"/>
          <p:nvPr/>
        </p:nvSpPr>
        <p:spPr>
          <a:xfrm>
            <a:off x="1503321" y="4808633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June 1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B3C14A59-EC79-465C-9958-440AB058E153}"/>
              </a:ext>
            </a:extLst>
          </p:cNvPr>
          <p:cNvSpPr txBox="1"/>
          <p:nvPr/>
        </p:nvSpPr>
        <p:spPr>
          <a:xfrm>
            <a:off x="3554680" y="4822573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June 15</a:t>
            </a: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C4C6BDE2-42EA-4808-827E-D0A0E31D8771}"/>
              </a:ext>
            </a:extLst>
          </p:cNvPr>
          <p:cNvSpPr txBox="1"/>
          <p:nvPr/>
        </p:nvSpPr>
        <p:spPr>
          <a:xfrm>
            <a:off x="5593522" y="4814983"/>
            <a:ext cx="762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 1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CD237BB1-94E4-48DF-AD08-E842E799385B}"/>
              </a:ext>
            </a:extLst>
          </p:cNvPr>
          <p:cNvSpPr txBox="1"/>
          <p:nvPr/>
        </p:nvSpPr>
        <p:spPr>
          <a:xfrm>
            <a:off x="7880277" y="4805835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8713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24A72-65E5-4AA9-96F5-1453FA66B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54C81-9F1C-4014-89D0-2A6B9487F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24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tree&#10;&#10;Description automatically generated">
            <a:extLst>
              <a:ext uri="{FF2B5EF4-FFF2-40B4-BE49-F238E27FC236}">
                <a16:creationId xmlns:a16="http://schemas.microsoft.com/office/drawing/2014/main" id="{03C710BE-578B-49C6-914D-2D313B786F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0104" y="2150273"/>
            <a:ext cx="5406195" cy="3040984"/>
          </a:xfrm>
        </p:spPr>
      </p:pic>
      <p:pic>
        <p:nvPicPr>
          <p:cNvPr id="9" name="Picture 8" descr="A large green field&#10;&#10;Description automatically generated">
            <a:extLst>
              <a:ext uri="{FF2B5EF4-FFF2-40B4-BE49-F238E27FC236}">
                <a16:creationId xmlns:a16="http://schemas.microsoft.com/office/drawing/2014/main" id="{F26599B9-A581-45E1-AE04-04A664AF6B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5137" y="1890944"/>
            <a:ext cx="6257771" cy="351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332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7" name="Group 796">
            <a:extLst>
              <a:ext uri="{FF2B5EF4-FFF2-40B4-BE49-F238E27FC236}">
                <a16:creationId xmlns:a16="http://schemas.microsoft.com/office/drawing/2014/main" id="{7AFF3AFE-61D9-4AF5-A361-D84880899CD8}"/>
              </a:ext>
            </a:extLst>
          </p:cNvPr>
          <p:cNvGrpSpPr/>
          <p:nvPr/>
        </p:nvGrpSpPr>
        <p:grpSpPr>
          <a:xfrm>
            <a:off x="535548" y="291228"/>
            <a:ext cx="4808809" cy="2851467"/>
            <a:chOff x="535548" y="291228"/>
            <a:chExt cx="8641083" cy="4909459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E80E99D0-3F0F-4033-AFD4-B6B32D7D959B}"/>
                </a:ext>
              </a:extLst>
            </p:cNvPr>
            <p:cNvGrpSpPr/>
            <p:nvPr/>
          </p:nvGrpSpPr>
          <p:grpSpPr>
            <a:xfrm>
              <a:off x="1003515" y="979507"/>
              <a:ext cx="8173116" cy="1068411"/>
              <a:chOff x="2038184" y="728645"/>
              <a:chExt cx="8173116" cy="1068411"/>
            </a:xfrm>
          </p:grpSpPr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1013A8E6-5667-4BBF-B3B7-6692E6415A2B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1E303CAC-48A3-4A6E-8C9D-F7E9C5E544F2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37085D5-8121-40AF-922C-2AE1485D2589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A620B0F7-73BA-4798-8ECC-832E1FC559A0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F5CDA9AE-B400-48C4-B096-1ED9D6459696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1A78A566-EF9C-47B8-9060-ED19B10EC4A6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FED6AA09-41A4-484B-828E-63245C4A8608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6C3796C6-1D60-4181-93BB-A6A7003D963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136DF212-B204-4033-A050-287F663D63AB}"/>
                </a:ext>
              </a:extLst>
            </p:cNvPr>
            <p:cNvGrpSpPr/>
            <p:nvPr/>
          </p:nvGrpSpPr>
          <p:grpSpPr>
            <a:xfrm>
              <a:off x="1106772" y="1039317"/>
              <a:ext cx="879516" cy="980368"/>
              <a:chOff x="929218" y="844015"/>
              <a:chExt cx="879516" cy="980368"/>
            </a:xfrm>
          </p:grpSpPr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4DD3E9B-68C7-4222-BB08-BA444C89D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25" name="Oval 224">
                  <a:extLst>
                    <a:ext uri="{FF2B5EF4-FFF2-40B4-BE49-F238E27FC236}">
                      <a16:creationId xmlns:a16="http://schemas.microsoft.com/office/drawing/2014/main" id="{05F906EC-D801-4CB0-85E2-515F8AA351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Oval 225">
                  <a:extLst>
                    <a:ext uri="{FF2B5EF4-FFF2-40B4-BE49-F238E27FC236}">
                      <a16:creationId xmlns:a16="http://schemas.microsoft.com/office/drawing/2014/main" id="{D112E076-187F-4D7D-B1C2-D39476C287C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68E90A9B-FF90-4F6E-989E-F53AC0B1EC7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2D887C85-734E-4E1E-91B4-A1825ED038F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0" name="Group 229">
                <a:extLst>
                  <a:ext uri="{FF2B5EF4-FFF2-40B4-BE49-F238E27FC236}">
                    <a16:creationId xmlns:a16="http://schemas.microsoft.com/office/drawing/2014/main" id="{9E2202EC-53EA-4F04-9E2C-0F55356EB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31" name="Oval 230">
                  <a:extLst>
                    <a:ext uri="{FF2B5EF4-FFF2-40B4-BE49-F238E27FC236}">
                      <a16:creationId xmlns:a16="http://schemas.microsoft.com/office/drawing/2014/main" id="{D5E98F84-E5E1-4407-9DFF-46F58F5E232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8B4A04F1-9073-468A-BF25-EC4B39237B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17FE218F-E8E7-4DE1-97DD-B68FADC4DE9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1833E18F-0980-41BC-A50E-B27762250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2D22EF38-EFE1-4353-AEA3-7A6A9F4EA402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C3940081-69A1-465D-8990-E67E78E833A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7F4BF7A3-7EB5-498D-98A4-0F52BA0B88D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9D5A8611-1F17-49E3-A543-E6BE69D895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9A44C0E8-79BD-4B73-B95B-E4FC0BD527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0" name="Group 239">
                <a:extLst>
                  <a:ext uri="{FF2B5EF4-FFF2-40B4-BE49-F238E27FC236}">
                    <a16:creationId xmlns:a16="http://schemas.microsoft.com/office/drawing/2014/main" id="{271ED0A4-CFFE-44D6-929C-5DE3F61CE88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CB68A158-77E3-4275-B7F2-A622ACEEB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6456A108-0850-4199-8781-3EC9BBE47B0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E4717B59-784F-4057-9C5E-B74D86FEFE9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F35457F4-2A7B-4780-A16C-878B772128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C3E06C06-D99F-49DB-8EE3-2D209A015E5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ABB97852-E65B-481A-B782-E7B4714CDE8C}"/>
                </a:ext>
              </a:extLst>
            </p:cNvPr>
            <p:cNvGrpSpPr/>
            <p:nvPr/>
          </p:nvGrpSpPr>
          <p:grpSpPr>
            <a:xfrm>
              <a:off x="2153236" y="1055644"/>
              <a:ext cx="801936" cy="753482"/>
              <a:chOff x="929218" y="844015"/>
              <a:chExt cx="879516" cy="980368"/>
            </a:xfrm>
          </p:grpSpPr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5F303AB7-AB83-4077-A9B7-D4C88775CE9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5" name="Oval 284">
                  <a:extLst>
                    <a:ext uri="{FF2B5EF4-FFF2-40B4-BE49-F238E27FC236}">
                      <a16:creationId xmlns:a16="http://schemas.microsoft.com/office/drawing/2014/main" id="{9EADCA11-5CF2-42D0-9B8D-1D5900C585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Oval 285">
                  <a:extLst>
                    <a:ext uri="{FF2B5EF4-FFF2-40B4-BE49-F238E27FC236}">
                      <a16:creationId xmlns:a16="http://schemas.microsoft.com/office/drawing/2014/main" id="{73BA10B7-FFED-4384-8832-05B8DD946DA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Oval 286">
                  <a:extLst>
                    <a:ext uri="{FF2B5EF4-FFF2-40B4-BE49-F238E27FC236}">
                      <a16:creationId xmlns:a16="http://schemas.microsoft.com/office/drawing/2014/main" id="{ECE4C4FE-91B0-49C4-9EA7-8BA2BCD0E26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Oval 287">
                  <a:extLst>
                    <a:ext uri="{FF2B5EF4-FFF2-40B4-BE49-F238E27FC236}">
                      <a16:creationId xmlns:a16="http://schemas.microsoft.com/office/drawing/2014/main" id="{3928AA8A-16F9-4845-8AB7-7B837DE01B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9" name="Group 268">
                <a:extLst>
                  <a:ext uri="{FF2B5EF4-FFF2-40B4-BE49-F238E27FC236}">
                    <a16:creationId xmlns:a16="http://schemas.microsoft.com/office/drawing/2014/main" id="{D0A7A672-F7E8-4134-80EA-221C96056D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1" name="Oval 280">
                  <a:extLst>
                    <a:ext uri="{FF2B5EF4-FFF2-40B4-BE49-F238E27FC236}">
                      <a16:creationId xmlns:a16="http://schemas.microsoft.com/office/drawing/2014/main" id="{BD85524C-847B-4719-87A6-DBACCCDE6F4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Oval 281">
                  <a:extLst>
                    <a:ext uri="{FF2B5EF4-FFF2-40B4-BE49-F238E27FC236}">
                      <a16:creationId xmlns:a16="http://schemas.microsoft.com/office/drawing/2014/main" id="{0DDBF7F2-708E-471F-979B-D10B017A5B3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3" name="Oval 282">
                  <a:extLst>
                    <a:ext uri="{FF2B5EF4-FFF2-40B4-BE49-F238E27FC236}">
                      <a16:creationId xmlns:a16="http://schemas.microsoft.com/office/drawing/2014/main" id="{A801A3DD-5C5B-4780-B55B-3847B529CD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Oval 283">
                  <a:extLst>
                    <a:ext uri="{FF2B5EF4-FFF2-40B4-BE49-F238E27FC236}">
                      <a16:creationId xmlns:a16="http://schemas.microsoft.com/office/drawing/2014/main" id="{8A23BC6C-C002-4C9A-8B5B-C6F53CA16CA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4EF8816B-ADC5-4799-BF6F-A300A115C544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77" name="Oval 276">
                  <a:extLst>
                    <a:ext uri="{FF2B5EF4-FFF2-40B4-BE49-F238E27FC236}">
                      <a16:creationId xmlns:a16="http://schemas.microsoft.com/office/drawing/2014/main" id="{77F0202F-6F0B-4C9C-B52E-B555418212D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25FD96DE-8FD4-4660-B975-A3E5D4449C6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Oval 278">
                  <a:extLst>
                    <a:ext uri="{FF2B5EF4-FFF2-40B4-BE49-F238E27FC236}">
                      <a16:creationId xmlns:a16="http://schemas.microsoft.com/office/drawing/2014/main" id="{221E69F6-2C7C-45B4-B7A0-EC594F8E8FB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0" name="Oval 279">
                  <a:extLst>
                    <a:ext uri="{FF2B5EF4-FFF2-40B4-BE49-F238E27FC236}">
                      <a16:creationId xmlns:a16="http://schemas.microsoft.com/office/drawing/2014/main" id="{C16C36DD-5062-40F7-8060-8FA39A35B99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24044939-91E8-406E-84C4-F8F38E0B862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81791F8A-64FF-412B-96C8-59C2CB37B8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4" name="Oval 273">
                  <a:extLst>
                    <a:ext uri="{FF2B5EF4-FFF2-40B4-BE49-F238E27FC236}">
                      <a16:creationId xmlns:a16="http://schemas.microsoft.com/office/drawing/2014/main" id="{E21172D8-3C57-4930-977F-D065E7E5360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Oval 274">
                  <a:extLst>
                    <a:ext uri="{FF2B5EF4-FFF2-40B4-BE49-F238E27FC236}">
                      <a16:creationId xmlns:a16="http://schemas.microsoft.com/office/drawing/2014/main" id="{45294755-26EC-439B-8015-A507D4E819E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Oval 275">
                  <a:extLst>
                    <a:ext uri="{FF2B5EF4-FFF2-40B4-BE49-F238E27FC236}">
                      <a16:creationId xmlns:a16="http://schemas.microsoft.com/office/drawing/2014/main" id="{1C2F3BBE-10E9-40E2-A96B-A99714542D0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97E52959-99D7-4AA4-8ADE-0F02C3D430E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F5C1350C-1262-4D17-9E10-97635CAEBC94}"/>
                </a:ext>
              </a:extLst>
            </p:cNvPr>
            <p:cNvGrpSpPr/>
            <p:nvPr/>
          </p:nvGrpSpPr>
          <p:grpSpPr>
            <a:xfrm>
              <a:off x="3150454" y="1046597"/>
              <a:ext cx="801936" cy="973088"/>
              <a:chOff x="929218" y="844015"/>
              <a:chExt cx="879516" cy="980368"/>
            </a:xfrm>
          </p:grpSpPr>
          <p:grpSp>
            <p:nvGrpSpPr>
              <p:cNvPr id="290" name="Group 289">
                <a:extLst>
                  <a:ext uri="{FF2B5EF4-FFF2-40B4-BE49-F238E27FC236}">
                    <a16:creationId xmlns:a16="http://schemas.microsoft.com/office/drawing/2014/main" id="{AEACC13B-9E37-4E80-A3FC-39C10477AA2F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02934F94-4542-4016-9AF0-CBC886DB482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Oval 307">
                  <a:extLst>
                    <a:ext uri="{FF2B5EF4-FFF2-40B4-BE49-F238E27FC236}">
                      <a16:creationId xmlns:a16="http://schemas.microsoft.com/office/drawing/2014/main" id="{647069A0-F055-430A-B4AE-2B53FCBB96B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9" name="Oval 308">
                  <a:extLst>
                    <a:ext uri="{FF2B5EF4-FFF2-40B4-BE49-F238E27FC236}">
                      <a16:creationId xmlns:a16="http://schemas.microsoft.com/office/drawing/2014/main" id="{CEC9337A-7450-4EF5-9B0A-4660B9B8FD8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0" name="Oval 309">
                  <a:extLst>
                    <a:ext uri="{FF2B5EF4-FFF2-40B4-BE49-F238E27FC236}">
                      <a16:creationId xmlns:a16="http://schemas.microsoft.com/office/drawing/2014/main" id="{1A3AF16C-9591-49CB-B10B-BA7D2B90A07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1" name="Group 290">
                <a:extLst>
                  <a:ext uri="{FF2B5EF4-FFF2-40B4-BE49-F238E27FC236}">
                    <a16:creationId xmlns:a16="http://schemas.microsoft.com/office/drawing/2014/main" id="{828BE040-CD00-40AE-BD0F-881FD53C970F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3" name="Oval 302">
                  <a:extLst>
                    <a:ext uri="{FF2B5EF4-FFF2-40B4-BE49-F238E27FC236}">
                      <a16:creationId xmlns:a16="http://schemas.microsoft.com/office/drawing/2014/main" id="{F2C3B8B6-194E-4E02-A397-9067B535976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4" name="Oval 303">
                  <a:extLst>
                    <a:ext uri="{FF2B5EF4-FFF2-40B4-BE49-F238E27FC236}">
                      <a16:creationId xmlns:a16="http://schemas.microsoft.com/office/drawing/2014/main" id="{56671F29-1E83-4EBE-AF60-13DFEE1DE5A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3589CB13-55DB-4A72-B240-776E95D7974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E36DE1BF-73A7-46E2-9993-ED7E2539DD2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2" name="Group 291">
                <a:extLst>
                  <a:ext uri="{FF2B5EF4-FFF2-40B4-BE49-F238E27FC236}">
                    <a16:creationId xmlns:a16="http://schemas.microsoft.com/office/drawing/2014/main" id="{54AE1C0A-2463-4650-BE47-749F7068A708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34B23871-FFAD-49BE-9720-F4B9B8646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85CC7408-CCF4-469B-B74A-547B449E074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FA606737-6082-4D1A-8090-38D0902E52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1A79D4F8-91E0-472D-960C-605C5BF7F65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3" name="Group 292">
                <a:extLst>
                  <a:ext uri="{FF2B5EF4-FFF2-40B4-BE49-F238E27FC236}">
                    <a16:creationId xmlns:a16="http://schemas.microsoft.com/office/drawing/2014/main" id="{D0771352-CECB-4796-86EC-1CE920DBEFE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95" name="Oval 294">
                  <a:extLst>
                    <a:ext uri="{FF2B5EF4-FFF2-40B4-BE49-F238E27FC236}">
                      <a16:creationId xmlns:a16="http://schemas.microsoft.com/office/drawing/2014/main" id="{0C777D78-DF2C-4572-A459-DDB84B30CAD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33BD26D0-B952-4FAF-9FCA-0311A0CFB17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7" name="Oval 296">
                  <a:extLst>
                    <a:ext uri="{FF2B5EF4-FFF2-40B4-BE49-F238E27FC236}">
                      <a16:creationId xmlns:a16="http://schemas.microsoft.com/office/drawing/2014/main" id="{95018D23-7324-4E6B-A601-9B2FD1F2B9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8" name="Oval 297">
                  <a:extLst>
                    <a:ext uri="{FF2B5EF4-FFF2-40B4-BE49-F238E27FC236}">
                      <a16:creationId xmlns:a16="http://schemas.microsoft.com/office/drawing/2014/main" id="{E5D1BFFD-6B0F-462A-B1EE-D814B0DAC51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DE98B569-D3B9-4041-B698-12DA59FB02D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1" name="Group 310">
              <a:extLst>
                <a:ext uri="{FF2B5EF4-FFF2-40B4-BE49-F238E27FC236}">
                  <a16:creationId xmlns:a16="http://schemas.microsoft.com/office/drawing/2014/main" id="{404F10D3-4A3F-4DA6-8AF9-3166E9AA37E4}"/>
                </a:ext>
              </a:extLst>
            </p:cNvPr>
            <p:cNvGrpSpPr/>
            <p:nvPr/>
          </p:nvGrpSpPr>
          <p:grpSpPr>
            <a:xfrm>
              <a:off x="4154350" y="1027435"/>
              <a:ext cx="801936" cy="565828"/>
              <a:chOff x="929218" y="844015"/>
              <a:chExt cx="879516" cy="980368"/>
            </a:xfrm>
          </p:grpSpPr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960D70D5-3408-4B9E-853A-5D582BB9DED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9" name="Oval 328">
                  <a:extLst>
                    <a:ext uri="{FF2B5EF4-FFF2-40B4-BE49-F238E27FC236}">
                      <a16:creationId xmlns:a16="http://schemas.microsoft.com/office/drawing/2014/main" id="{ECE7D580-2999-4DCE-87BC-D9798E1922E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0" name="Oval 329">
                  <a:extLst>
                    <a:ext uri="{FF2B5EF4-FFF2-40B4-BE49-F238E27FC236}">
                      <a16:creationId xmlns:a16="http://schemas.microsoft.com/office/drawing/2014/main" id="{3CC63DF4-1812-4691-8868-2208267B141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1" name="Oval 330">
                  <a:extLst>
                    <a:ext uri="{FF2B5EF4-FFF2-40B4-BE49-F238E27FC236}">
                      <a16:creationId xmlns:a16="http://schemas.microsoft.com/office/drawing/2014/main" id="{52778C44-F8BC-4B56-8954-5E27009B06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0433AC2E-70B1-4932-8A67-BC7901027D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D0FF3DDC-0E44-46E0-9E69-F38DF6D080B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9CF5383B-D602-486F-B7E3-A41435E5BA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6" name="Oval 325">
                  <a:extLst>
                    <a:ext uri="{FF2B5EF4-FFF2-40B4-BE49-F238E27FC236}">
                      <a16:creationId xmlns:a16="http://schemas.microsoft.com/office/drawing/2014/main" id="{30C7954A-1CCD-4C46-89EC-8F88C216DCF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id="{88AA4AE8-5DDB-43DD-97D4-E55EA77F64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8" name="Oval 327">
                  <a:extLst>
                    <a:ext uri="{FF2B5EF4-FFF2-40B4-BE49-F238E27FC236}">
                      <a16:creationId xmlns:a16="http://schemas.microsoft.com/office/drawing/2014/main" id="{D9C14EB9-1517-41D9-B5A5-E20745594D0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77663285-A255-46EE-B7AC-58F47A60347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4AF01441-994F-424D-8AC9-71C03E168F2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2" name="Oval 321">
                  <a:extLst>
                    <a:ext uri="{FF2B5EF4-FFF2-40B4-BE49-F238E27FC236}">
                      <a16:creationId xmlns:a16="http://schemas.microsoft.com/office/drawing/2014/main" id="{9CCABA00-200E-479D-929C-4EE338646C3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9FD5987C-7171-499C-82DA-9C8C68C1267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4" name="Oval 323">
                  <a:extLst>
                    <a:ext uri="{FF2B5EF4-FFF2-40B4-BE49-F238E27FC236}">
                      <a16:creationId xmlns:a16="http://schemas.microsoft.com/office/drawing/2014/main" id="{8A854031-8E7F-4222-8316-DA722A03FFD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5" name="Group 314">
                <a:extLst>
                  <a:ext uri="{FF2B5EF4-FFF2-40B4-BE49-F238E27FC236}">
                    <a16:creationId xmlns:a16="http://schemas.microsoft.com/office/drawing/2014/main" id="{7339B3C1-E249-40C1-B124-AADF04E6BF8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17" name="Oval 316">
                  <a:extLst>
                    <a:ext uri="{FF2B5EF4-FFF2-40B4-BE49-F238E27FC236}">
                      <a16:creationId xmlns:a16="http://schemas.microsoft.com/office/drawing/2014/main" id="{628CAA3E-CF85-4D19-8750-33F3C9EC98F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2D737857-D8DD-4D04-9826-F905D9F1F8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9" name="Oval 318">
                  <a:extLst>
                    <a:ext uri="{FF2B5EF4-FFF2-40B4-BE49-F238E27FC236}">
                      <a16:creationId xmlns:a16="http://schemas.microsoft.com/office/drawing/2014/main" id="{BEEECE7D-0276-4D93-BE7E-757CF3E10AE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0" name="Oval 319">
                  <a:extLst>
                    <a:ext uri="{FF2B5EF4-FFF2-40B4-BE49-F238E27FC236}">
                      <a16:creationId xmlns:a16="http://schemas.microsoft.com/office/drawing/2014/main" id="{3BC24570-C402-4BA4-BC79-76FA48CB16E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B253E27E-679A-4BF2-9BDA-E4A9A4A1269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6AD55680-A6F2-44C4-9626-9DB106E73D2D}"/>
                </a:ext>
              </a:extLst>
            </p:cNvPr>
            <p:cNvGrpSpPr/>
            <p:nvPr/>
          </p:nvGrpSpPr>
          <p:grpSpPr>
            <a:xfrm>
              <a:off x="5095837" y="1077516"/>
              <a:ext cx="801936" cy="843402"/>
              <a:chOff x="929218" y="844015"/>
              <a:chExt cx="879516" cy="980368"/>
            </a:xfrm>
          </p:grpSpPr>
          <p:grpSp>
            <p:nvGrpSpPr>
              <p:cNvPr id="334" name="Group 333">
                <a:extLst>
                  <a:ext uri="{FF2B5EF4-FFF2-40B4-BE49-F238E27FC236}">
                    <a16:creationId xmlns:a16="http://schemas.microsoft.com/office/drawing/2014/main" id="{79F80E17-7AB5-4587-A956-03C0DB17D43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51" name="Oval 350">
                  <a:extLst>
                    <a:ext uri="{FF2B5EF4-FFF2-40B4-BE49-F238E27FC236}">
                      <a16:creationId xmlns:a16="http://schemas.microsoft.com/office/drawing/2014/main" id="{653D12E0-F2A5-44EC-B4BC-E759BA86F77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2" name="Oval 351">
                  <a:extLst>
                    <a:ext uri="{FF2B5EF4-FFF2-40B4-BE49-F238E27FC236}">
                      <a16:creationId xmlns:a16="http://schemas.microsoft.com/office/drawing/2014/main" id="{30BB5412-3454-487C-A7EA-0B6812F50EF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3" name="Oval 352">
                  <a:extLst>
                    <a:ext uri="{FF2B5EF4-FFF2-40B4-BE49-F238E27FC236}">
                      <a16:creationId xmlns:a16="http://schemas.microsoft.com/office/drawing/2014/main" id="{A9149210-88D5-42C5-96E2-B24FF50D1D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4" name="Oval 353">
                  <a:extLst>
                    <a:ext uri="{FF2B5EF4-FFF2-40B4-BE49-F238E27FC236}">
                      <a16:creationId xmlns:a16="http://schemas.microsoft.com/office/drawing/2014/main" id="{58179C32-ACE8-45B8-A9B0-F14A3622AA8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5" name="Group 334">
                <a:extLst>
                  <a:ext uri="{FF2B5EF4-FFF2-40B4-BE49-F238E27FC236}">
                    <a16:creationId xmlns:a16="http://schemas.microsoft.com/office/drawing/2014/main" id="{88EE1533-0B7E-4CAE-9307-DC19397AE6B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47" name="Oval 346">
                  <a:extLst>
                    <a:ext uri="{FF2B5EF4-FFF2-40B4-BE49-F238E27FC236}">
                      <a16:creationId xmlns:a16="http://schemas.microsoft.com/office/drawing/2014/main" id="{824A4279-FA3C-4D0F-9404-3D42B57F7E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8" name="Oval 347">
                  <a:extLst>
                    <a:ext uri="{FF2B5EF4-FFF2-40B4-BE49-F238E27FC236}">
                      <a16:creationId xmlns:a16="http://schemas.microsoft.com/office/drawing/2014/main" id="{BFE42D56-EF17-4D83-8223-02E05C7F55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9" name="Oval 348">
                  <a:extLst>
                    <a:ext uri="{FF2B5EF4-FFF2-40B4-BE49-F238E27FC236}">
                      <a16:creationId xmlns:a16="http://schemas.microsoft.com/office/drawing/2014/main" id="{7B80D0F3-4D51-4A4C-9176-BCBACB7C2C7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0" name="Oval 349">
                  <a:extLst>
                    <a:ext uri="{FF2B5EF4-FFF2-40B4-BE49-F238E27FC236}">
                      <a16:creationId xmlns:a16="http://schemas.microsoft.com/office/drawing/2014/main" id="{DCFEF671-11B6-44C5-BA8F-0637E1A585B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6" name="Group 335">
                <a:extLst>
                  <a:ext uri="{FF2B5EF4-FFF2-40B4-BE49-F238E27FC236}">
                    <a16:creationId xmlns:a16="http://schemas.microsoft.com/office/drawing/2014/main" id="{C67E303C-31D6-44C7-96BF-5DCFF44E211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43" name="Oval 342">
                  <a:extLst>
                    <a:ext uri="{FF2B5EF4-FFF2-40B4-BE49-F238E27FC236}">
                      <a16:creationId xmlns:a16="http://schemas.microsoft.com/office/drawing/2014/main" id="{2758D948-7468-4EB5-8130-690E330D257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4" name="Oval 343">
                  <a:extLst>
                    <a:ext uri="{FF2B5EF4-FFF2-40B4-BE49-F238E27FC236}">
                      <a16:creationId xmlns:a16="http://schemas.microsoft.com/office/drawing/2014/main" id="{2B22A435-0FE2-4909-9755-69A851817B9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8D70125A-71BC-45CF-96E6-E593E2CACF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6" name="Oval 345">
                  <a:extLst>
                    <a:ext uri="{FF2B5EF4-FFF2-40B4-BE49-F238E27FC236}">
                      <a16:creationId xmlns:a16="http://schemas.microsoft.com/office/drawing/2014/main" id="{F39AAED8-477A-4D81-9566-2E074ACD16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7" name="Group 336">
                <a:extLst>
                  <a:ext uri="{FF2B5EF4-FFF2-40B4-BE49-F238E27FC236}">
                    <a16:creationId xmlns:a16="http://schemas.microsoft.com/office/drawing/2014/main" id="{457982E5-9764-410F-AE56-279DB57DE7E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39" name="Oval 338">
                  <a:extLst>
                    <a:ext uri="{FF2B5EF4-FFF2-40B4-BE49-F238E27FC236}">
                      <a16:creationId xmlns:a16="http://schemas.microsoft.com/office/drawing/2014/main" id="{DB71654F-629A-4553-8B98-6BC368DFBE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0" name="Oval 339">
                  <a:extLst>
                    <a:ext uri="{FF2B5EF4-FFF2-40B4-BE49-F238E27FC236}">
                      <a16:creationId xmlns:a16="http://schemas.microsoft.com/office/drawing/2014/main" id="{E8C07400-6CD6-42FF-B659-5A85BE1D8B2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1" name="Oval 340">
                  <a:extLst>
                    <a:ext uri="{FF2B5EF4-FFF2-40B4-BE49-F238E27FC236}">
                      <a16:creationId xmlns:a16="http://schemas.microsoft.com/office/drawing/2014/main" id="{6E878043-068E-42A3-AB5C-98EC41B7CD3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2" name="Oval 341">
                  <a:extLst>
                    <a:ext uri="{FF2B5EF4-FFF2-40B4-BE49-F238E27FC236}">
                      <a16:creationId xmlns:a16="http://schemas.microsoft.com/office/drawing/2014/main" id="{975B8535-6DBC-4D1B-B1B2-CD21F68A57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907F1E97-0697-4A85-9F85-C7C81F07DE9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5" name="Group 354">
              <a:extLst>
                <a:ext uri="{FF2B5EF4-FFF2-40B4-BE49-F238E27FC236}">
                  <a16:creationId xmlns:a16="http://schemas.microsoft.com/office/drawing/2014/main" id="{229A4997-F36F-4262-A42F-1C0C29A511CE}"/>
                </a:ext>
              </a:extLst>
            </p:cNvPr>
            <p:cNvGrpSpPr/>
            <p:nvPr/>
          </p:nvGrpSpPr>
          <p:grpSpPr>
            <a:xfrm>
              <a:off x="6216512" y="1098037"/>
              <a:ext cx="801936" cy="843402"/>
              <a:chOff x="929218" y="844015"/>
              <a:chExt cx="879516" cy="980368"/>
            </a:xfrm>
          </p:grpSpPr>
          <p:grpSp>
            <p:nvGrpSpPr>
              <p:cNvPr id="356" name="Group 355">
                <a:extLst>
                  <a:ext uri="{FF2B5EF4-FFF2-40B4-BE49-F238E27FC236}">
                    <a16:creationId xmlns:a16="http://schemas.microsoft.com/office/drawing/2014/main" id="{10059424-5F56-4E3E-8867-8BBB3321266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73" name="Oval 372">
                  <a:extLst>
                    <a:ext uri="{FF2B5EF4-FFF2-40B4-BE49-F238E27FC236}">
                      <a16:creationId xmlns:a16="http://schemas.microsoft.com/office/drawing/2014/main" id="{072DC4E2-D99D-4E70-B276-574D63B427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4" name="Oval 373">
                  <a:extLst>
                    <a:ext uri="{FF2B5EF4-FFF2-40B4-BE49-F238E27FC236}">
                      <a16:creationId xmlns:a16="http://schemas.microsoft.com/office/drawing/2014/main" id="{175083D7-42E0-4A64-BF1B-D53D4FE4BEF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5" name="Oval 374">
                  <a:extLst>
                    <a:ext uri="{FF2B5EF4-FFF2-40B4-BE49-F238E27FC236}">
                      <a16:creationId xmlns:a16="http://schemas.microsoft.com/office/drawing/2014/main" id="{248D228B-8924-47AB-B86C-303569D285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6" name="Oval 375">
                  <a:extLst>
                    <a:ext uri="{FF2B5EF4-FFF2-40B4-BE49-F238E27FC236}">
                      <a16:creationId xmlns:a16="http://schemas.microsoft.com/office/drawing/2014/main" id="{D39E8689-A09A-4E4A-8B26-CEADA468556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7" name="Group 356">
                <a:extLst>
                  <a:ext uri="{FF2B5EF4-FFF2-40B4-BE49-F238E27FC236}">
                    <a16:creationId xmlns:a16="http://schemas.microsoft.com/office/drawing/2014/main" id="{2D35D88D-76BB-4AC0-BBCB-03B125B85964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69" name="Oval 368">
                  <a:extLst>
                    <a:ext uri="{FF2B5EF4-FFF2-40B4-BE49-F238E27FC236}">
                      <a16:creationId xmlns:a16="http://schemas.microsoft.com/office/drawing/2014/main" id="{29D10BB2-8BE1-4A38-AF95-A22D6CA7B2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0" name="Oval 369">
                  <a:extLst>
                    <a:ext uri="{FF2B5EF4-FFF2-40B4-BE49-F238E27FC236}">
                      <a16:creationId xmlns:a16="http://schemas.microsoft.com/office/drawing/2014/main" id="{1FDDC04B-2B88-4EB5-9EC5-125B9C5B73D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1" name="Oval 370">
                  <a:extLst>
                    <a:ext uri="{FF2B5EF4-FFF2-40B4-BE49-F238E27FC236}">
                      <a16:creationId xmlns:a16="http://schemas.microsoft.com/office/drawing/2014/main" id="{18B06E90-4C7D-4D51-B423-6070BB7F7B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2" name="Oval 371">
                  <a:extLst>
                    <a:ext uri="{FF2B5EF4-FFF2-40B4-BE49-F238E27FC236}">
                      <a16:creationId xmlns:a16="http://schemas.microsoft.com/office/drawing/2014/main" id="{49CE7F67-8A7E-4B9F-952F-94C771EFF4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8" name="Group 357">
                <a:extLst>
                  <a:ext uri="{FF2B5EF4-FFF2-40B4-BE49-F238E27FC236}">
                    <a16:creationId xmlns:a16="http://schemas.microsoft.com/office/drawing/2014/main" id="{3F93E60E-0CE5-4717-87CF-541AD2DB0F0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65" name="Oval 364">
                  <a:extLst>
                    <a:ext uri="{FF2B5EF4-FFF2-40B4-BE49-F238E27FC236}">
                      <a16:creationId xmlns:a16="http://schemas.microsoft.com/office/drawing/2014/main" id="{AE9C1636-DCA0-4374-B660-A4FF08615F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6" name="Oval 365">
                  <a:extLst>
                    <a:ext uri="{FF2B5EF4-FFF2-40B4-BE49-F238E27FC236}">
                      <a16:creationId xmlns:a16="http://schemas.microsoft.com/office/drawing/2014/main" id="{69FA8E7B-8D29-4FA3-888B-BDE646966C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7" name="Oval 366">
                  <a:extLst>
                    <a:ext uri="{FF2B5EF4-FFF2-40B4-BE49-F238E27FC236}">
                      <a16:creationId xmlns:a16="http://schemas.microsoft.com/office/drawing/2014/main" id="{24BDA288-99FF-46DB-84D6-4FA4222051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8" name="Oval 367">
                  <a:extLst>
                    <a:ext uri="{FF2B5EF4-FFF2-40B4-BE49-F238E27FC236}">
                      <a16:creationId xmlns:a16="http://schemas.microsoft.com/office/drawing/2014/main" id="{B876DA89-27E2-4D7B-BCDC-A98EC830A4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9" name="Group 358">
                <a:extLst>
                  <a:ext uri="{FF2B5EF4-FFF2-40B4-BE49-F238E27FC236}">
                    <a16:creationId xmlns:a16="http://schemas.microsoft.com/office/drawing/2014/main" id="{7E98E68A-F19C-4F7D-BD84-99202D1CB3C4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61" name="Oval 360">
                  <a:extLst>
                    <a:ext uri="{FF2B5EF4-FFF2-40B4-BE49-F238E27FC236}">
                      <a16:creationId xmlns:a16="http://schemas.microsoft.com/office/drawing/2014/main" id="{3E418CAF-F32F-438D-AF68-6CE525FC0E2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2" name="Oval 361">
                  <a:extLst>
                    <a:ext uri="{FF2B5EF4-FFF2-40B4-BE49-F238E27FC236}">
                      <a16:creationId xmlns:a16="http://schemas.microsoft.com/office/drawing/2014/main" id="{6908D46D-E45E-48ED-85D4-127E616D3E2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3" name="Oval 362">
                  <a:extLst>
                    <a:ext uri="{FF2B5EF4-FFF2-40B4-BE49-F238E27FC236}">
                      <a16:creationId xmlns:a16="http://schemas.microsoft.com/office/drawing/2014/main" id="{710FB3A3-FC01-41D4-BAFD-44C816F8D5A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4" name="Oval 363">
                  <a:extLst>
                    <a:ext uri="{FF2B5EF4-FFF2-40B4-BE49-F238E27FC236}">
                      <a16:creationId xmlns:a16="http://schemas.microsoft.com/office/drawing/2014/main" id="{1E49209D-EC70-4473-9A21-608C1B842ED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FA66DE93-E81E-4E41-B609-69E99F84418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7" name="Group 376">
              <a:extLst>
                <a:ext uri="{FF2B5EF4-FFF2-40B4-BE49-F238E27FC236}">
                  <a16:creationId xmlns:a16="http://schemas.microsoft.com/office/drawing/2014/main" id="{39DE2ABE-A475-4D9C-9BC4-17E5C279E427}"/>
                </a:ext>
              </a:extLst>
            </p:cNvPr>
            <p:cNvGrpSpPr/>
            <p:nvPr/>
          </p:nvGrpSpPr>
          <p:grpSpPr>
            <a:xfrm>
              <a:off x="7184163" y="1109460"/>
              <a:ext cx="801936" cy="614880"/>
              <a:chOff x="929218" y="844015"/>
              <a:chExt cx="879516" cy="980368"/>
            </a:xfrm>
          </p:grpSpPr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61FA9BA1-5CDB-4EBF-8130-116C201ED42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5" name="Oval 394">
                  <a:extLst>
                    <a:ext uri="{FF2B5EF4-FFF2-40B4-BE49-F238E27FC236}">
                      <a16:creationId xmlns:a16="http://schemas.microsoft.com/office/drawing/2014/main" id="{8D7D07C4-FF55-4F11-981A-08AD21B9C43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6" name="Oval 395">
                  <a:extLst>
                    <a:ext uri="{FF2B5EF4-FFF2-40B4-BE49-F238E27FC236}">
                      <a16:creationId xmlns:a16="http://schemas.microsoft.com/office/drawing/2014/main" id="{2C79CA51-12D8-4E82-96A7-CFAE3A1454C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7" name="Oval 396">
                  <a:extLst>
                    <a:ext uri="{FF2B5EF4-FFF2-40B4-BE49-F238E27FC236}">
                      <a16:creationId xmlns:a16="http://schemas.microsoft.com/office/drawing/2014/main" id="{1E7FB439-575D-4947-A774-4DB4A737A6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8" name="Oval 397">
                  <a:extLst>
                    <a:ext uri="{FF2B5EF4-FFF2-40B4-BE49-F238E27FC236}">
                      <a16:creationId xmlns:a16="http://schemas.microsoft.com/office/drawing/2014/main" id="{79F88469-AB4B-4FEA-A1C7-7E6124BF41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9" name="Group 378">
                <a:extLst>
                  <a:ext uri="{FF2B5EF4-FFF2-40B4-BE49-F238E27FC236}">
                    <a16:creationId xmlns:a16="http://schemas.microsoft.com/office/drawing/2014/main" id="{9C5A820C-E682-4BA9-ABBB-D5889D1800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1" name="Oval 390">
                  <a:extLst>
                    <a:ext uri="{FF2B5EF4-FFF2-40B4-BE49-F238E27FC236}">
                      <a16:creationId xmlns:a16="http://schemas.microsoft.com/office/drawing/2014/main" id="{A576B6B4-2063-49C4-889A-6D476DA754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2" name="Oval 391">
                  <a:extLst>
                    <a:ext uri="{FF2B5EF4-FFF2-40B4-BE49-F238E27FC236}">
                      <a16:creationId xmlns:a16="http://schemas.microsoft.com/office/drawing/2014/main" id="{0835349B-CF40-4587-A2ED-26C51CF37EB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3" name="Oval 392">
                  <a:extLst>
                    <a:ext uri="{FF2B5EF4-FFF2-40B4-BE49-F238E27FC236}">
                      <a16:creationId xmlns:a16="http://schemas.microsoft.com/office/drawing/2014/main" id="{FE681C4A-7119-4814-B4DB-9C096CCCDE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4" name="Oval 393">
                  <a:extLst>
                    <a:ext uri="{FF2B5EF4-FFF2-40B4-BE49-F238E27FC236}">
                      <a16:creationId xmlns:a16="http://schemas.microsoft.com/office/drawing/2014/main" id="{2ED16816-7E58-4479-814A-5C59B656AE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0" name="Group 379">
                <a:extLst>
                  <a:ext uri="{FF2B5EF4-FFF2-40B4-BE49-F238E27FC236}">
                    <a16:creationId xmlns:a16="http://schemas.microsoft.com/office/drawing/2014/main" id="{8860DFFE-271A-469E-BE00-EBB975DD10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87" name="Oval 386">
                  <a:extLst>
                    <a:ext uri="{FF2B5EF4-FFF2-40B4-BE49-F238E27FC236}">
                      <a16:creationId xmlns:a16="http://schemas.microsoft.com/office/drawing/2014/main" id="{2F220D0A-5B2C-4FEC-A230-C71EF80AF1A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6AD0BE77-6C6A-4F26-B282-79DE8F62389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9" name="Oval 388">
                  <a:extLst>
                    <a:ext uri="{FF2B5EF4-FFF2-40B4-BE49-F238E27FC236}">
                      <a16:creationId xmlns:a16="http://schemas.microsoft.com/office/drawing/2014/main" id="{8E3315F2-A8F6-4A6B-BC74-0B233DC3F06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0" name="Oval 389">
                  <a:extLst>
                    <a:ext uri="{FF2B5EF4-FFF2-40B4-BE49-F238E27FC236}">
                      <a16:creationId xmlns:a16="http://schemas.microsoft.com/office/drawing/2014/main" id="{0BEA9687-7AB9-49F7-BA40-3537D9149D8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1" name="Group 380">
                <a:extLst>
                  <a:ext uri="{FF2B5EF4-FFF2-40B4-BE49-F238E27FC236}">
                    <a16:creationId xmlns:a16="http://schemas.microsoft.com/office/drawing/2014/main" id="{BB2ABDD0-89C7-4372-BC46-EB52AA8D4CE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83" name="Oval 382">
                  <a:extLst>
                    <a:ext uri="{FF2B5EF4-FFF2-40B4-BE49-F238E27FC236}">
                      <a16:creationId xmlns:a16="http://schemas.microsoft.com/office/drawing/2014/main" id="{3BE113BC-9696-41A2-91F1-8F800EE724B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4" name="Oval 383">
                  <a:extLst>
                    <a:ext uri="{FF2B5EF4-FFF2-40B4-BE49-F238E27FC236}">
                      <a16:creationId xmlns:a16="http://schemas.microsoft.com/office/drawing/2014/main" id="{3063FD89-38EE-4740-8635-BF7725837EE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5" name="Oval 384">
                  <a:extLst>
                    <a:ext uri="{FF2B5EF4-FFF2-40B4-BE49-F238E27FC236}">
                      <a16:creationId xmlns:a16="http://schemas.microsoft.com/office/drawing/2014/main" id="{F963C7DF-C59A-4CDE-9F40-EFD327BECF1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6" name="Oval 385">
                  <a:extLst>
                    <a:ext uri="{FF2B5EF4-FFF2-40B4-BE49-F238E27FC236}">
                      <a16:creationId xmlns:a16="http://schemas.microsoft.com/office/drawing/2014/main" id="{8BB37603-36B2-48C7-8944-CBB2B71908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B56DE3D6-5BD1-4089-8426-9159A1A80C5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45A1EBDB-CD53-48C2-AC16-21606DA1625C}"/>
                </a:ext>
              </a:extLst>
            </p:cNvPr>
            <p:cNvGrpSpPr/>
            <p:nvPr/>
          </p:nvGrpSpPr>
          <p:grpSpPr>
            <a:xfrm>
              <a:off x="8212358" y="1091105"/>
              <a:ext cx="801936" cy="850334"/>
              <a:chOff x="929218" y="844015"/>
              <a:chExt cx="879516" cy="980368"/>
            </a:xfrm>
          </p:grpSpPr>
          <p:grpSp>
            <p:nvGrpSpPr>
              <p:cNvPr id="400" name="Group 399">
                <a:extLst>
                  <a:ext uri="{FF2B5EF4-FFF2-40B4-BE49-F238E27FC236}">
                    <a16:creationId xmlns:a16="http://schemas.microsoft.com/office/drawing/2014/main" id="{3A8A4AEB-A0EF-4665-B4BA-4E188777EAF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7" name="Oval 416">
                  <a:extLst>
                    <a:ext uri="{FF2B5EF4-FFF2-40B4-BE49-F238E27FC236}">
                      <a16:creationId xmlns:a16="http://schemas.microsoft.com/office/drawing/2014/main" id="{2C2247A7-3D53-4178-8C00-55AB8D6C8F0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8" name="Oval 417">
                  <a:extLst>
                    <a:ext uri="{FF2B5EF4-FFF2-40B4-BE49-F238E27FC236}">
                      <a16:creationId xmlns:a16="http://schemas.microsoft.com/office/drawing/2014/main" id="{82136EE2-1AA0-4467-A3E9-F0BD79BDEFD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3CFCFEBC-2007-42F4-845B-9E46FEEC60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0" name="Oval 419">
                  <a:extLst>
                    <a:ext uri="{FF2B5EF4-FFF2-40B4-BE49-F238E27FC236}">
                      <a16:creationId xmlns:a16="http://schemas.microsoft.com/office/drawing/2014/main" id="{28B7399D-10F3-4805-95EE-977E13A8AEC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1" name="Group 400">
                <a:extLst>
                  <a:ext uri="{FF2B5EF4-FFF2-40B4-BE49-F238E27FC236}">
                    <a16:creationId xmlns:a16="http://schemas.microsoft.com/office/drawing/2014/main" id="{1A26EFC2-38BE-4A79-9AE1-61F2C01ED2F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3" name="Oval 412">
                  <a:extLst>
                    <a:ext uri="{FF2B5EF4-FFF2-40B4-BE49-F238E27FC236}">
                      <a16:creationId xmlns:a16="http://schemas.microsoft.com/office/drawing/2014/main" id="{8FBABE50-2971-45F3-A10F-AA2B24C1229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4" name="Oval 413">
                  <a:extLst>
                    <a:ext uri="{FF2B5EF4-FFF2-40B4-BE49-F238E27FC236}">
                      <a16:creationId xmlns:a16="http://schemas.microsoft.com/office/drawing/2014/main" id="{4E9768BE-9DE8-4F21-886E-CDE78B26B0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5" name="Oval 414">
                  <a:extLst>
                    <a:ext uri="{FF2B5EF4-FFF2-40B4-BE49-F238E27FC236}">
                      <a16:creationId xmlns:a16="http://schemas.microsoft.com/office/drawing/2014/main" id="{26E57340-B3FA-4E4F-9402-B61D530390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6" name="Oval 415">
                  <a:extLst>
                    <a:ext uri="{FF2B5EF4-FFF2-40B4-BE49-F238E27FC236}">
                      <a16:creationId xmlns:a16="http://schemas.microsoft.com/office/drawing/2014/main" id="{ECE46C28-F33F-4527-B8E6-EE8393C2F8E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2" name="Group 401">
                <a:extLst>
                  <a:ext uri="{FF2B5EF4-FFF2-40B4-BE49-F238E27FC236}">
                    <a16:creationId xmlns:a16="http://schemas.microsoft.com/office/drawing/2014/main" id="{94F1BAE2-9BD1-4E39-97A5-995115E3F05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09" name="Oval 408">
                  <a:extLst>
                    <a:ext uri="{FF2B5EF4-FFF2-40B4-BE49-F238E27FC236}">
                      <a16:creationId xmlns:a16="http://schemas.microsoft.com/office/drawing/2014/main" id="{3F928467-DAF7-4835-AE78-7392C5C0F1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0" name="Oval 409">
                  <a:extLst>
                    <a:ext uri="{FF2B5EF4-FFF2-40B4-BE49-F238E27FC236}">
                      <a16:creationId xmlns:a16="http://schemas.microsoft.com/office/drawing/2014/main" id="{31370362-71F2-4D00-A395-CCCD0293128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1" name="Oval 410">
                  <a:extLst>
                    <a:ext uri="{FF2B5EF4-FFF2-40B4-BE49-F238E27FC236}">
                      <a16:creationId xmlns:a16="http://schemas.microsoft.com/office/drawing/2014/main" id="{6A1BFDF5-9D0A-45C1-ADB4-706DAAB0B8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2" name="Oval 411">
                  <a:extLst>
                    <a:ext uri="{FF2B5EF4-FFF2-40B4-BE49-F238E27FC236}">
                      <a16:creationId xmlns:a16="http://schemas.microsoft.com/office/drawing/2014/main" id="{00FDBB35-3BC7-41D0-8A90-B3F1CDEE27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3" name="Group 402">
                <a:extLst>
                  <a:ext uri="{FF2B5EF4-FFF2-40B4-BE49-F238E27FC236}">
                    <a16:creationId xmlns:a16="http://schemas.microsoft.com/office/drawing/2014/main" id="{3740489A-9BDC-4B9A-9023-2ECF13A6DEF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05" name="Oval 404">
                  <a:extLst>
                    <a:ext uri="{FF2B5EF4-FFF2-40B4-BE49-F238E27FC236}">
                      <a16:creationId xmlns:a16="http://schemas.microsoft.com/office/drawing/2014/main" id="{464BE457-5ADF-4F7F-9CAF-9AF6E377CD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6" name="Oval 405">
                  <a:extLst>
                    <a:ext uri="{FF2B5EF4-FFF2-40B4-BE49-F238E27FC236}">
                      <a16:creationId xmlns:a16="http://schemas.microsoft.com/office/drawing/2014/main" id="{94D49407-DE5A-42CE-86A4-4EE2283A76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7" name="Oval 406">
                  <a:extLst>
                    <a:ext uri="{FF2B5EF4-FFF2-40B4-BE49-F238E27FC236}">
                      <a16:creationId xmlns:a16="http://schemas.microsoft.com/office/drawing/2014/main" id="{0523E629-4994-4167-82A0-BDB1885D0D4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8" name="Oval 407">
                  <a:extLst>
                    <a:ext uri="{FF2B5EF4-FFF2-40B4-BE49-F238E27FC236}">
                      <a16:creationId xmlns:a16="http://schemas.microsoft.com/office/drawing/2014/main" id="{4363BC3A-1A6D-4870-9160-24EBF83ECC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BA20EC8E-BFF8-4960-BCE8-B6125B3B6772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CEE6ED51-196F-455E-B980-B8B23BE07C05}"/>
                </a:ext>
              </a:extLst>
            </p:cNvPr>
            <p:cNvGrpSpPr/>
            <p:nvPr/>
          </p:nvGrpSpPr>
          <p:grpSpPr>
            <a:xfrm>
              <a:off x="1003515" y="2605403"/>
              <a:ext cx="8173116" cy="1068411"/>
              <a:chOff x="2038184" y="728645"/>
              <a:chExt cx="8173116" cy="1068411"/>
            </a:xfrm>
          </p:grpSpPr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13945F4-AD9A-471F-BA70-A938A779721A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668C810D-3F2D-4E7A-8F44-82CB028BB028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DCE09603-C7A7-48F1-9283-35A08DB94D58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23243021-F34E-4A23-A523-25CEF710CAE3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6910A177-E16E-4B6B-AAD8-7069FDFC1D82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57A41E8B-8EDB-4081-9ECE-79A975C54FC9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2474CF6A-033A-4CAC-8E01-8A8149AA5A5C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BD9F37C4-5D19-42D2-96B2-1484764BF86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0" name="Group 429">
              <a:extLst>
                <a:ext uri="{FF2B5EF4-FFF2-40B4-BE49-F238E27FC236}">
                  <a16:creationId xmlns:a16="http://schemas.microsoft.com/office/drawing/2014/main" id="{A0BAC9BD-134B-407A-B31C-DF527CD7D575}"/>
                </a:ext>
              </a:extLst>
            </p:cNvPr>
            <p:cNvGrpSpPr/>
            <p:nvPr/>
          </p:nvGrpSpPr>
          <p:grpSpPr>
            <a:xfrm>
              <a:off x="1106772" y="2665213"/>
              <a:ext cx="879516" cy="980368"/>
              <a:chOff x="929218" y="844015"/>
              <a:chExt cx="879516" cy="980368"/>
            </a:xfrm>
          </p:grpSpPr>
          <p:grpSp>
            <p:nvGrpSpPr>
              <p:cNvPr id="431" name="Group 430">
                <a:extLst>
                  <a:ext uri="{FF2B5EF4-FFF2-40B4-BE49-F238E27FC236}">
                    <a16:creationId xmlns:a16="http://schemas.microsoft.com/office/drawing/2014/main" id="{A7CCF4E6-4345-4653-8151-4F40B2F77D0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8" name="Oval 447">
                  <a:extLst>
                    <a:ext uri="{FF2B5EF4-FFF2-40B4-BE49-F238E27FC236}">
                      <a16:creationId xmlns:a16="http://schemas.microsoft.com/office/drawing/2014/main" id="{3F35D898-8FAD-40A0-A536-8866F29C62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D264E571-04D7-426C-8276-CC8795A7CC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55714833-B6FD-40B2-8FFE-2859BA0849C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21041A94-7789-4603-9E5D-F70F60BA7C4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2" name="Group 431">
                <a:extLst>
                  <a:ext uri="{FF2B5EF4-FFF2-40B4-BE49-F238E27FC236}">
                    <a16:creationId xmlns:a16="http://schemas.microsoft.com/office/drawing/2014/main" id="{7AA2F08D-C5B1-4FAD-834E-D13124F896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4" name="Oval 443">
                  <a:extLst>
                    <a:ext uri="{FF2B5EF4-FFF2-40B4-BE49-F238E27FC236}">
                      <a16:creationId xmlns:a16="http://schemas.microsoft.com/office/drawing/2014/main" id="{732A83C9-A413-4931-A95E-7DE9B68C212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5" name="Oval 444">
                  <a:extLst>
                    <a:ext uri="{FF2B5EF4-FFF2-40B4-BE49-F238E27FC236}">
                      <a16:creationId xmlns:a16="http://schemas.microsoft.com/office/drawing/2014/main" id="{5A02A341-9A80-421F-A3EC-15D0615227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6" name="Oval 445">
                  <a:extLst>
                    <a:ext uri="{FF2B5EF4-FFF2-40B4-BE49-F238E27FC236}">
                      <a16:creationId xmlns:a16="http://schemas.microsoft.com/office/drawing/2014/main" id="{4447F028-333A-41DB-B5D5-7869BCB13E0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7" name="Oval 446">
                  <a:extLst>
                    <a:ext uri="{FF2B5EF4-FFF2-40B4-BE49-F238E27FC236}">
                      <a16:creationId xmlns:a16="http://schemas.microsoft.com/office/drawing/2014/main" id="{AD682754-D431-49A9-9A80-8287474936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3" name="Group 432">
                <a:extLst>
                  <a:ext uri="{FF2B5EF4-FFF2-40B4-BE49-F238E27FC236}">
                    <a16:creationId xmlns:a16="http://schemas.microsoft.com/office/drawing/2014/main" id="{693259C2-2E10-47AC-ACF7-C8B1C86B0E5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40" name="Oval 439">
                  <a:extLst>
                    <a:ext uri="{FF2B5EF4-FFF2-40B4-BE49-F238E27FC236}">
                      <a16:creationId xmlns:a16="http://schemas.microsoft.com/office/drawing/2014/main" id="{0B400E2A-4DCB-486C-902A-01DD2547D40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1" name="Oval 440">
                  <a:extLst>
                    <a:ext uri="{FF2B5EF4-FFF2-40B4-BE49-F238E27FC236}">
                      <a16:creationId xmlns:a16="http://schemas.microsoft.com/office/drawing/2014/main" id="{2DD8B883-25C1-46D4-8DF4-1B4F819E4D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2" name="Oval 441">
                  <a:extLst>
                    <a:ext uri="{FF2B5EF4-FFF2-40B4-BE49-F238E27FC236}">
                      <a16:creationId xmlns:a16="http://schemas.microsoft.com/office/drawing/2014/main" id="{2690BFBC-148F-45DE-906D-5B8E683D9B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3" name="Oval 442">
                  <a:extLst>
                    <a:ext uri="{FF2B5EF4-FFF2-40B4-BE49-F238E27FC236}">
                      <a16:creationId xmlns:a16="http://schemas.microsoft.com/office/drawing/2014/main" id="{D3C7B45F-3961-480A-84E1-AB76253F23D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4" name="Group 433">
                <a:extLst>
                  <a:ext uri="{FF2B5EF4-FFF2-40B4-BE49-F238E27FC236}">
                    <a16:creationId xmlns:a16="http://schemas.microsoft.com/office/drawing/2014/main" id="{2192724C-1FF3-48EA-9691-91409552A04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36" name="Oval 435">
                  <a:extLst>
                    <a:ext uri="{FF2B5EF4-FFF2-40B4-BE49-F238E27FC236}">
                      <a16:creationId xmlns:a16="http://schemas.microsoft.com/office/drawing/2014/main" id="{4A1372E4-E6BC-4787-B15A-3E818A5F5B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7" name="Oval 436">
                  <a:extLst>
                    <a:ext uri="{FF2B5EF4-FFF2-40B4-BE49-F238E27FC236}">
                      <a16:creationId xmlns:a16="http://schemas.microsoft.com/office/drawing/2014/main" id="{FBBEEE1C-77F5-4BDE-8557-3DBFA466E5E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8" name="Oval 437">
                  <a:extLst>
                    <a:ext uri="{FF2B5EF4-FFF2-40B4-BE49-F238E27FC236}">
                      <a16:creationId xmlns:a16="http://schemas.microsoft.com/office/drawing/2014/main" id="{CC802A55-C311-43F7-93C8-1DE9F424E7D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9" name="Oval 438">
                  <a:extLst>
                    <a:ext uri="{FF2B5EF4-FFF2-40B4-BE49-F238E27FC236}">
                      <a16:creationId xmlns:a16="http://schemas.microsoft.com/office/drawing/2014/main" id="{AC383182-DD4E-4C87-BEE0-D5902083FB5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320ECCED-BB43-4CE8-A100-517B1E233AA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2" name="Group 451">
              <a:extLst>
                <a:ext uri="{FF2B5EF4-FFF2-40B4-BE49-F238E27FC236}">
                  <a16:creationId xmlns:a16="http://schemas.microsoft.com/office/drawing/2014/main" id="{E37F67CF-EFCE-4450-9748-2F2198732E55}"/>
                </a:ext>
              </a:extLst>
            </p:cNvPr>
            <p:cNvGrpSpPr/>
            <p:nvPr/>
          </p:nvGrpSpPr>
          <p:grpSpPr>
            <a:xfrm>
              <a:off x="2153236" y="2681540"/>
              <a:ext cx="801936" cy="753482"/>
              <a:chOff x="929218" y="844015"/>
              <a:chExt cx="879516" cy="980368"/>
            </a:xfrm>
          </p:grpSpPr>
          <p:grpSp>
            <p:nvGrpSpPr>
              <p:cNvPr id="453" name="Group 452">
                <a:extLst>
                  <a:ext uri="{FF2B5EF4-FFF2-40B4-BE49-F238E27FC236}">
                    <a16:creationId xmlns:a16="http://schemas.microsoft.com/office/drawing/2014/main" id="{6FBA3084-CDEC-4FB8-A29B-12CDF1994659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70" name="Oval 469">
                  <a:extLst>
                    <a:ext uri="{FF2B5EF4-FFF2-40B4-BE49-F238E27FC236}">
                      <a16:creationId xmlns:a16="http://schemas.microsoft.com/office/drawing/2014/main" id="{C116F6A6-0E9C-4914-B03B-B5A326EBEA5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1" name="Oval 470">
                  <a:extLst>
                    <a:ext uri="{FF2B5EF4-FFF2-40B4-BE49-F238E27FC236}">
                      <a16:creationId xmlns:a16="http://schemas.microsoft.com/office/drawing/2014/main" id="{B0D0F7A1-224A-4C3E-B275-C5D3F16239E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2" name="Oval 471">
                  <a:extLst>
                    <a:ext uri="{FF2B5EF4-FFF2-40B4-BE49-F238E27FC236}">
                      <a16:creationId xmlns:a16="http://schemas.microsoft.com/office/drawing/2014/main" id="{CEBFA2F0-F051-4BB5-A959-A081CFE6009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3" name="Oval 472">
                  <a:extLst>
                    <a:ext uri="{FF2B5EF4-FFF2-40B4-BE49-F238E27FC236}">
                      <a16:creationId xmlns:a16="http://schemas.microsoft.com/office/drawing/2014/main" id="{A81BAC0E-4F7F-4F7E-8B62-7A563E3F815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4" name="Group 453">
                <a:extLst>
                  <a:ext uri="{FF2B5EF4-FFF2-40B4-BE49-F238E27FC236}">
                    <a16:creationId xmlns:a16="http://schemas.microsoft.com/office/drawing/2014/main" id="{A8E5A21E-9355-4528-B195-D85888ADEF42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66" name="Oval 465">
                  <a:extLst>
                    <a:ext uri="{FF2B5EF4-FFF2-40B4-BE49-F238E27FC236}">
                      <a16:creationId xmlns:a16="http://schemas.microsoft.com/office/drawing/2014/main" id="{9710E87B-E909-4900-9DBC-9EEC0CDF5A0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7" name="Oval 466">
                  <a:extLst>
                    <a:ext uri="{FF2B5EF4-FFF2-40B4-BE49-F238E27FC236}">
                      <a16:creationId xmlns:a16="http://schemas.microsoft.com/office/drawing/2014/main" id="{CFE9BF84-3A18-4EC9-ABAF-05C9D040C7D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8" name="Oval 467">
                  <a:extLst>
                    <a:ext uri="{FF2B5EF4-FFF2-40B4-BE49-F238E27FC236}">
                      <a16:creationId xmlns:a16="http://schemas.microsoft.com/office/drawing/2014/main" id="{34731A6E-CC23-4C51-B512-D282938AD2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9" name="Oval 468">
                  <a:extLst>
                    <a:ext uri="{FF2B5EF4-FFF2-40B4-BE49-F238E27FC236}">
                      <a16:creationId xmlns:a16="http://schemas.microsoft.com/office/drawing/2014/main" id="{EEBA7C03-77C6-4FE8-B870-FA45EE59D3D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5" name="Group 454">
                <a:extLst>
                  <a:ext uri="{FF2B5EF4-FFF2-40B4-BE49-F238E27FC236}">
                    <a16:creationId xmlns:a16="http://schemas.microsoft.com/office/drawing/2014/main" id="{27F1F720-F67D-456A-B2C8-6A6BED7FC2A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62" name="Oval 461">
                  <a:extLst>
                    <a:ext uri="{FF2B5EF4-FFF2-40B4-BE49-F238E27FC236}">
                      <a16:creationId xmlns:a16="http://schemas.microsoft.com/office/drawing/2014/main" id="{0777BA50-AD81-408A-8CDB-8249B60EDA7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3" name="Oval 462">
                  <a:extLst>
                    <a:ext uri="{FF2B5EF4-FFF2-40B4-BE49-F238E27FC236}">
                      <a16:creationId xmlns:a16="http://schemas.microsoft.com/office/drawing/2014/main" id="{3C7716A6-E77C-490E-87B3-734424FF8D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4" name="Oval 463">
                  <a:extLst>
                    <a:ext uri="{FF2B5EF4-FFF2-40B4-BE49-F238E27FC236}">
                      <a16:creationId xmlns:a16="http://schemas.microsoft.com/office/drawing/2014/main" id="{C12391B7-E9E3-4494-A9DD-236EAA03C20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5" name="Oval 464">
                  <a:extLst>
                    <a:ext uri="{FF2B5EF4-FFF2-40B4-BE49-F238E27FC236}">
                      <a16:creationId xmlns:a16="http://schemas.microsoft.com/office/drawing/2014/main" id="{590FC4EB-6597-4EC8-B2D6-E2254132CA8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6" name="Group 455">
                <a:extLst>
                  <a:ext uri="{FF2B5EF4-FFF2-40B4-BE49-F238E27FC236}">
                    <a16:creationId xmlns:a16="http://schemas.microsoft.com/office/drawing/2014/main" id="{99607761-CB2E-4990-8716-ACEA3BB0536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58F79544-79D9-4818-BFF8-171C8FE5E6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9" name="Oval 458">
                  <a:extLst>
                    <a:ext uri="{FF2B5EF4-FFF2-40B4-BE49-F238E27FC236}">
                      <a16:creationId xmlns:a16="http://schemas.microsoft.com/office/drawing/2014/main" id="{0E48AE14-6FD1-41D4-B1B3-62E312B0C09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0" name="Oval 459">
                  <a:extLst>
                    <a:ext uri="{FF2B5EF4-FFF2-40B4-BE49-F238E27FC236}">
                      <a16:creationId xmlns:a16="http://schemas.microsoft.com/office/drawing/2014/main" id="{0C7ECB81-B490-4406-AE46-38D8FE23E84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1" name="Oval 460">
                  <a:extLst>
                    <a:ext uri="{FF2B5EF4-FFF2-40B4-BE49-F238E27FC236}">
                      <a16:creationId xmlns:a16="http://schemas.microsoft.com/office/drawing/2014/main" id="{EDAC651C-7451-4384-81BD-AD766BCF41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5919F5E2-5B44-427F-9F1F-64266D53673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650DF8C4-A279-4665-B204-103AE552D358}"/>
                </a:ext>
              </a:extLst>
            </p:cNvPr>
            <p:cNvGrpSpPr/>
            <p:nvPr/>
          </p:nvGrpSpPr>
          <p:grpSpPr>
            <a:xfrm>
              <a:off x="3150454" y="2672493"/>
              <a:ext cx="801936" cy="973088"/>
              <a:chOff x="929218" y="844015"/>
              <a:chExt cx="879516" cy="980368"/>
            </a:xfrm>
          </p:grpSpPr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2B58C3C4-3602-4213-BC59-EAEFE8490B0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92" name="Oval 491">
                  <a:extLst>
                    <a:ext uri="{FF2B5EF4-FFF2-40B4-BE49-F238E27FC236}">
                      <a16:creationId xmlns:a16="http://schemas.microsoft.com/office/drawing/2014/main" id="{E032F1E1-851C-4461-A655-B023B41449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3" name="Oval 492">
                  <a:extLst>
                    <a:ext uri="{FF2B5EF4-FFF2-40B4-BE49-F238E27FC236}">
                      <a16:creationId xmlns:a16="http://schemas.microsoft.com/office/drawing/2014/main" id="{4DA8024F-3887-44BB-A315-C8CD9E7F2BD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4" name="Oval 493">
                  <a:extLst>
                    <a:ext uri="{FF2B5EF4-FFF2-40B4-BE49-F238E27FC236}">
                      <a16:creationId xmlns:a16="http://schemas.microsoft.com/office/drawing/2014/main" id="{F9BB8C8A-B87E-4AD1-9728-0B043518E8A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5" name="Oval 494">
                  <a:extLst>
                    <a:ext uri="{FF2B5EF4-FFF2-40B4-BE49-F238E27FC236}">
                      <a16:creationId xmlns:a16="http://schemas.microsoft.com/office/drawing/2014/main" id="{1B815333-F38B-4E2E-8315-837BDC79729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B2CD631B-264C-4C4F-BACE-2F78D48B16B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88" name="Oval 487">
                  <a:extLst>
                    <a:ext uri="{FF2B5EF4-FFF2-40B4-BE49-F238E27FC236}">
                      <a16:creationId xmlns:a16="http://schemas.microsoft.com/office/drawing/2014/main" id="{BF9FA2AB-9629-4AB0-A0F4-9E04E7694D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E6A78B25-12BF-4AF3-B512-ACA80265892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148BE612-6998-4C90-8D33-7D98271229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1" name="Oval 490">
                  <a:extLst>
                    <a:ext uri="{FF2B5EF4-FFF2-40B4-BE49-F238E27FC236}">
                      <a16:creationId xmlns:a16="http://schemas.microsoft.com/office/drawing/2014/main" id="{1D92AC88-A8DA-451B-84B8-26EEFDE731B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719778D1-D892-4A69-A934-F4307874BD5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84" name="Oval 483">
                  <a:extLst>
                    <a:ext uri="{FF2B5EF4-FFF2-40B4-BE49-F238E27FC236}">
                      <a16:creationId xmlns:a16="http://schemas.microsoft.com/office/drawing/2014/main" id="{47EE7CC0-1D4D-4E4D-8659-AB84EAECF89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5" name="Oval 484">
                  <a:extLst>
                    <a:ext uri="{FF2B5EF4-FFF2-40B4-BE49-F238E27FC236}">
                      <a16:creationId xmlns:a16="http://schemas.microsoft.com/office/drawing/2014/main" id="{25424598-AC32-4417-AD03-13C34F8E249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6" name="Oval 485">
                  <a:extLst>
                    <a:ext uri="{FF2B5EF4-FFF2-40B4-BE49-F238E27FC236}">
                      <a16:creationId xmlns:a16="http://schemas.microsoft.com/office/drawing/2014/main" id="{9CC4EF8E-DAD2-4B46-BE5F-FB7A46A44FF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7" name="Oval 486">
                  <a:extLst>
                    <a:ext uri="{FF2B5EF4-FFF2-40B4-BE49-F238E27FC236}">
                      <a16:creationId xmlns:a16="http://schemas.microsoft.com/office/drawing/2014/main" id="{CB070065-DBFE-4985-BAC6-EC856342623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8" name="Group 477">
                <a:extLst>
                  <a:ext uri="{FF2B5EF4-FFF2-40B4-BE49-F238E27FC236}">
                    <a16:creationId xmlns:a16="http://schemas.microsoft.com/office/drawing/2014/main" id="{F48113C4-503D-4C28-AC9E-CC0795718FA5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80" name="Oval 479">
                  <a:extLst>
                    <a:ext uri="{FF2B5EF4-FFF2-40B4-BE49-F238E27FC236}">
                      <a16:creationId xmlns:a16="http://schemas.microsoft.com/office/drawing/2014/main" id="{DB3A59AF-EC95-47FF-8F72-E3E5D15F689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1" name="Oval 480">
                  <a:extLst>
                    <a:ext uri="{FF2B5EF4-FFF2-40B4-BE49-F238E27FC236}">
                      <a16:creationId xmlns:a16="http://schemas.microsoft.com/office/drawing/2014/main" id="{31929005-4738-4ED5-838C-694B6B3633B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2" name="Oval 481">
                  <a:extLst>
                    <a:ext uri="{FF2B5EF4-FFF2-40B4-BE49-F238E27FC236}">
                      <a16:creationId xmlns:a16="http://schemas.microsoft.com/office/drawing/2014/main" id="{EC22CBDE-158B-4ECB-8E2E-1EB75207882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3" name="Oval 482">
                  <a:extLst>
                    <a:ext uri="{FF2B5EF4-FFF2-40B4-BE49-F238E27FC236}">
                      <a16:creationId xmlns:a16="http://schemas.microsoft.com/office/drawing/2014/main" id="{5D6CE341-F5A6-4128-8367-8D54C299821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D677332E-2AB9-424C-A4DB-3BAA0990189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6" name="Group 495">
              <a:extLst>
                <a:ext uri="{FF2B5EF4-FFF2-40B4-BE49-F238E27FC236}">
                  <a16:creationId xmlns:a16="http://schemas.microsoft.com/office/drawing/2014/main" id="{12020B79-017B-4E43-A97E-BB416DF29DEA}"/>
                </a:ext>
              </a:extLst>
            </p:cNvPr>
            <p:cNvGrpSpPr/>
            <p:nvPr/>
          </p:nvGrpSpPr>
          <p:grpSpPr>
            <a:xfrm>
              <a:off x="4154350" y="2653331"/>
              <a:ext cx="801936" cy="565828"/>
              <a:chOff x="929218" y="844015"/>
              <a:chExt cx="879516" cy="980368"/>
            </a:xfrm>
          </p:grpSpPr>
          <p:grpSp>
            <p:nvGrpSpPr>
              <p:cNvPr id="497" name="Group 496">
                <a:extLst>
                  <a:ext uri="{FF2B5EF4-FFF2-40B4-BE49-F238E27FC236}">
                    <a16:creationId xmlns:a16="http://schemas.microsoft.com/office/drawing/2014/main" id="{0D50A73F-6FFB-4293-B927-E03B759B5D0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4" name="Oval 513">
                  <a:extLst>
                    <a:ext uri="{FF2B5EF4-FFF2-40B4-BE49-F238E27FC236}">
                      <a16:creationId xmlns:a16="http://schemas.microsoft.com/office/drawing/2014/main" id="{EAFB0867-C9C3-4D49-8857-790B524C461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5" name="Oval 514">
                  <a:extLst>
                    <a:ext uri="{FF2B5EF4-FFF2-40B4-BE49-F238E27FC236}">
                      <a16:creationId xmlns:a16="http://schemas.microsoft.com/office/drawing/2014/main" id="{1E71B9F5-9201-4C80-8413-E5DD499A187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6" name="Oval 515">
                  <a:extLst>
                    <a:ext uri="{FF2B5EF4-FFF2-40B4-BE49-F238E27FC236}">
                      <a16:creationId xmlns:a16="http://schemas.microsoft.com/office/drawing/2014/main" id="{CB3B3E6A-A9A3-44EA-ABDB-F1017D2AC3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7" name="Oval 516">
                  <a:extLst>
                    <a:ext uri="{FF2B5EF4-FFF2-40B4-BE49-F238E27FC236}">
                      <a16:creationId xmlns:a16="http://schemas.microsoft.com/office/drawing/2014/main" id="{22951B36-09BA-4BCF-97F3-4C7474EE96B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8" name="Group 497">
                <a:extLst>
                  <a:ext uri="{FF2B5EF4-FFF2-40B4-BE49-F238E27FC236}">
                    <a16:creationId xmlns:a16="http://schemas.microsoft.com/office/drawing/2014/main" id="{EFE5F164-6ED1-41B0-B62F-89C750EDAE2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0" name="Oval 509">
                  <a:extLst>
                    <a:ext uri="{FF2B5EF4-FFF2-40B4-BE49-F238E27FC236}">
                      <a16:creationId xmlns:a16="http://schemas.microsoft.com/office/drawing/2014/main" id="{847523E0-BF93-4321-B632-8AE337E63D9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1" name="Oval 510">
                  <a:extLst>
                    <a:ext uri="{FF2B5EF4-FFF2-40B4-BE49-F238E27FC236}">
                      <a16:creationId xmlns:a16="http://schemas.microsoft.com/office/drawing/2014/main" id="{8340BE51-2544-485D-989D-AF85EF12196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2" name="Oval 511">
                  <a:extLst>
                    <a:ext uri="{FF2B5EF4-FFF2-40B4-BE49-F238E27FC236}">
                      <a16:creationId xmlns:a16="http://schemas.microsoft.com/office/drawing/2014/main" id="{8F36B9BF-E213-4CEA-93F3-3B56E0B18E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3" name="Oval 512">
                  <a:extLst>
                    <a:ext uri="{FF2B5EF4-FFF2-40B4-BE49-F238E27FC236}">
                      <a16:creationId xmlns:a16="http://schemas.microsoft.com/office/drawing/2014/main" id="{CA32301E-225C-4EE1-95C4-A4E55880B1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9" name="Group 498">
                <a:extLst>
                  <a:ext uri="{FF2B5EF4-FFF2-40B4-BE49-F238E27FC236}">
                    <a16:creationId xmlns:a16="http://schemas.microsoft.com/office/drawing/2014/main" id="{63BA6DDB-9A80-4490-A2E3-123A7EFE583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06" name="Oval 505">
                  <a:extLst>
                    <a:ext uri="{FF2B5EF4-FFF2-40B4-BE49-F238E27FC236}">
                      <a16:creationId xmlns:a16="http://schemas.microsoft.com/office/drawing/2014/main" id="{E315C3C9-85F1-4029-B898-616D1EB645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7" name="Oval 506">
                  <a:extLst>
                    <a:ext uri="{FF2B5EF4-FFF2-40B4-BE49-F238E27FC236}">
                      <a16:creationId xmlns:a16="http://schemas.microsoft.com/office/drawing/2014/main" id="{70AB29AF-C871-4691-A661-C70A36B8128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8" name="Oval 507">
                  <a:extLst>
                    <a:ext uri="{FF2B5EF4-FFF2-40B4-BE49-F238E27FC236}">
                      <a16:creationId xmlns:a16="http://schemas.microsoft.com/office/drawing/2014/main" id="{60AE2BB8-BDF9-4F76-A4D2-7FA4149097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9" name="Oval 508">
                  <a:extLst>
                    <a:ext uri="{FF2B5EF4-FFF2-40B4-BE49-F238E27FC236}">
                      <a16:creationId xmlns:a16="http://schemas.microsoft.com/office/drawing/2014/main" id="{B8E4506F-7FCF-4133-B9F7-1527E1EADA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0" name="Group 499">
                <a:extLst>
                  <a:ext uri="{FF2B5EF4-FFF2-40B4-BE49-F238E27FC236}">
                    <a16:creationId xmlns:a16="http://schemas.microsoft.com/office/drawing/2014/main" id="{2D092B60-E67C-410D-B125-FA653A291A7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02" name="Oval 501">
                  <a:extLst>
                    <a:ext uri="{FF2B5EF4-FFF2-40B4-BE49-F238E27FC236}">
                      <a16:creationId xmlns:a16="http://schemas.microsoft.com/office/drawing/2014/main" id="{D2F1164F-4530-4904-93D4-EAE125E449D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3" name="Oval 502">
                  <a:extLst>
                    <a:ext uri="{FF2B5EF4-FFF2-40B4-BE49-F238E27FC236}">
                      <a16:creationId xmlns:a16="http://schemas.microsoft.com/office/drawing/2014/main" id="{507DFE6F-5AF2-4F43-866E-4CCCB287500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4" name="Oval 503">
                  <a:extLst>
                    <a:ext uri="{FF2B5EF4-FFF2-40B4-BE49-F238E27FC236}">
                      <a16:creationId xmlns:a16="http://schemas.microsoft.com/office/drawing/2014/main" id="{B02DB04D-E57E-4ADF-B1EB-761CCA5CDB3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5" name="Oval 504">
                  <a:extLst>
                    <a:ext uri="{FF2B5EF4-FFF2-40B4-BE49-F238E27FC236}">
                      <a16:creationId xmlns:a16="http://schemas.microsoft.com/office/drawing/2014/main" id="{D09DB4F8-2913-4099-8386-6947FC8E32B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FCFCF1E0-3219-4440-B86C-9F6D73D5CD0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8" name="Group 517">
              <a:extLst>
                <a:ext uri="{FF2B5EF4-FFF2-40B4-BE49-F238E27FC236}">
                  <a16:creationId xmlns:a16="http://schemas.microsoft.com/office/drawing/2014/main" id="{5E6C5D56-F061-4567-A8A0-98D37D37BB76}"/>
                </a:ext>
              </a:extLst>
            </p:cNvPr>
            <p:cNvGrpSpPr/>
            <p:nvPr/>
          </p:nvGrpSpPr>
          <p:grpSpPr>
            <a:xfrm>
              <a:off x="5095837" y="2703412"/>
              <a:ext cx="801936" cy="843402"/>
              <a:chOff x="929218" y="844015"/>
              <a:chExt cx="879516" cy="980368"/>
            </a:xfrm>
          </p:grpSpPr>
          <p:grpSp>
            <p:nvGrpSpPr>
              <p:cNvPr id="519" name="Group 518">
                <a:extLst>
                  <a:ext uri="{FF2B5EF4-FFF2-40B4-BE49-F238E27FC236}">
                    <a16:creationId xmlns:a16="http://schemas.microsoft.com/office/drawing/2014/main" id="{248F94B3-9E65-44D8-B0E6-4D67322F35D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6" name="Oval 535">
                  <a:extLst>
                    <a:ext uri="{FF2B5EF4-FFF2-40B4-BE49-F238E27FC236}">
                      <a16:creationId xmlns:a16="http://schemas.microsoft.com/office/drawing/2014/main" id="{C3C53C26-3EB4-4976-9D25-79236E17F83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7" name="Oval 536">
                  <a:extLst>
                    <a:ext uri="{FF2B5EF4-FFF2-40B4-BE49-F238E27FC236}">
                      <a16:creationId xmlns:a16="http://schemas.microsoft.com/office/drawing/2014/main" id="{D29F44CD-27DF-43A0-B8FB-76EC44B383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8" name="Oval 537">
                  <a:extLst>
                    <a:ext uri="{FF2B5EF4-FFF2-40B4-BE49-F238E27FC236}">
                      <a16:creationId xmlns:a16="http://schemas.microsoft.com/office/drawing/2014/main" id="{CCC20930-06A3-4B55-ADD1-FC575EA095F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9" name="Oval 538">
                  <a:extLst>
                    <a:ext uri="{FF2B5EF4-FFF2-40B4-BE49-F238E27FC236}">
                      <a16:creationId xmlns:a16="http://schemas.microsoft.com/office/drawing/2014/main" id="{2BBBA503-EC4F-45C2-9233-C5AC528418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0" name="Group 519">
                <a:extLst>
                  <a:ext uri="{FF2B5EF4-FFF2-40B4-BE49-F238E27FC236}">
                    <a16:creationId xmlns:a16="http://schemas.microsoft.com/office/drawing/2014/main" id="{9857051F-7EE3-4E93-A2D7-3E04EE7D9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2" name="Oval 531">
                  <a:extLst>
                    <a:ext uri="{FF2B5EF4-FFF2-40B4-BE49-F238E27FC236}">
                      <a16:creationId xmlns:a16="http://schemas.microsoft.com/office/drawing/2014/main" id="{EC9BC21A-8D21-4495-B56B-9E1C8FA9336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3" name="Oval 532">
                  <a:extLst>
                    <a:ext uri="{FF2B5EF4-FFF2-40B4-BE49-F238E27FC236}">
                      <a16:creationId xmlns:a16="http://schemas.microsoft.com/office/drawing/2014/main" id="{0BD7E38C-A574-4CAF-99EC-AB022272FA3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4" name="Oval 533">
                  <a:extLst>
                    <a:ext uri="{FF2B5EF4-FFF2-40B4-BE49-F238E27FC236}">
                      <a16:creationId xmlns:a16="http://schemas.microsoft.com/office/drawing/2014/main" id="{677CD1B4-19B5-43C2-B04C-47285C9DE2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5" name="Oval 534">
                  <a:extLst>
                    <a:ext uri="{FF2B5EF4-FFF2-40B4-BE49-F238E27FC236}">
                      <a16:creationId xmlns:a16="http://schemas.microsoft.com/office/drawing/2014/main" id="{37998F5B-EAD7-4780-BB65-842F1FD7E3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1" name="Group 520">
                <a:extLst>
                  <a:ext uri="{FF2B5EF4-FFF2-40B4-BE49-F238E27FC236}">
                    <a16:creationId xmlns:a16="http://schemas.microsoft.com/office/drawing/2014/main" id="{99EBBDA8-5EA0-429C-824E-4E2FEA65D43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28" name="Oval 527">
                  <a:extLst>
                    <a:ext uri="{FF2B5EF4-FFF2-40B4-BE49-F238E27FC236}">
                      <a16:creationId xmlns:a16="http://schemas.microsoft.com/office/drawing/2014/main" id="{D960466B-72E7-4544-AF6F-D861A07323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9" name="Oval 528">
                  <a:extLst>
                    <a:ext uri="{FF2B5EF4-FFF2-40B4-BE49-F238E27FC236}">
                      <a16:creationId xmlns:a16="http://schemas.microsoft.com/office/drawing/2014/main" id="{A870CFD3-CAF8-4273-98E1-4B122C4ED53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0" name="Oval 529">
                  <a:extLst>
                    <a:ext uri="{FF2B5EF4-FFF2-40B4-BE49-F238E27FC236}">
                      <a16:creationId xmlns:a16="http://schemas.microsoft.com/office/drawing/2014/main" id="{CAC648F0-C831-4F58-92BD-9B68FAF86C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Oval 530">
                  <a:extLst>
                    <a:ext uri="{FF2B5EF4-FFF2-40B4-BE49-F238E27FC236}">
                      <a16:creationId xmlns:a16="http://schemas.microsoft.com/office/drawing/2014/main" id="{31717F1D-E01B-4F2E-94C6-722E6BBE38F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2" name="Group 521">
                <a:extLst>
                  <a:ext uri="{FF2B5EF4-FFF2-40B4-BE49-F238E27FC236}">
                    <a16:creationId xmlns:a16="http://schemas.microsoft.com/office/drawing/2014/main" id="{9008FB57-D285-424B-BBC8-08DEB444DDA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24" name="Oval 523">
                  <a:extLst>
                    <a:ext uri="{FF2B5EF4-FFF2-40B4-BE49-F238E27FC236}">
                      <a16:creationId xmlns:a16="http://schemas.microsoft.com/office/drawing/2014/main" id="{FF1AAA93-2DF0-44F5-B423-A5AD471F778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5" name="Oval 524">
                  <a:extLst>
                    <a:ext uri="{FF2B5EF4-FFF2-40B4-BE49-F238E27FC236}">
                      <a16:creationId xmlns:a16="http://schemas.microsoft.com/office/drawing/2014/main" id="{FD1261CC-55CF-4BCE-9D6E-561415CA1B2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6" name="Oval 525">
                  <a:extLst>
                    <a:ext uri="{FF2B5EF4-FFF2-40B4-BE49-F238E27FC236}">
                      <a16:creationId xmlns:a16="http://schemas.microsoft.com/office/drawing/2014/main" id="{8B6BDD75-F0CA-46A4-92A8-6A944CAE7CD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7" name="Oval 526">
                  <a:extLst>
                    <a:ext uri="{FF2B5EF4-FFF2-40B4-BE49-F238E27FC236}">
                      <a16:creationId xmlns:a16="http://schemas.microsoft.com/office/drawing/2014/main" id="{FAB0FF1F-981C-4D0B-B8F7-297ADA96801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5EDE3BE1-8D3E-4332-9BB4-295AA1F5495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0" name="Group 539">
              <a:extLst>
                <a:ext uri="{FF2B5EF4-FFF2-40B4-BE49-F238E27FC236}">
                  <a16:creationId xmlns:a16="http://schemas.microsoft.com/office/drawing/2014/main" id="{C4A8AA61-6690-4270-9412-9B9345CF5C95}"/>
                </a:ext>
              </a:extLst>
            </p:cNvPr>
            <p:cNvGrpSpPr/>
            <p:nvPr/>
          </p:nvGrpSpPr>
          <p:grpSpPr>
            <a:xfrm>
              <a:off x="6216512" y="2723933"/>
              <a:ext cx="801936" cy="843402"/>
              <a:chOff x="929218" y="844015"/>
              <a:chExt cx="879516" cy="980368"/>
            </a:xfrm>
          </p:grpSpPr>
          <p:grpSp>
            <p:nvGrpSpPr>
              <p:cNvPr id="541" name="Group 540">
                <a:extLst>
                  <a:ext uri="{FF2B5EF4-FFF2-40B4-BE49-F238E27FC236}">
                    <a16:creationId xmlns:a16="http://schemas.microsoft.com/office/drawing/2014/main" id="{420A5703-9DC5-4923-A2FE-CC9F37CB998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8" name="Oval 557">
                  <a:extLst>
                    <a:ext uri="{FF2B5EF4-FFF2-40B4-BE49-F238E27FC236}">
                      <a16:creationId xmlns:a16="http://schemas.microsoft.com/office/drawing/2014/main" id="{3F702A6A-3B29-4BB3-B7B3-0276AB1C5F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9" name="Oval 558">
                  <a:extLst>
                    <a:ext uri="{FF2B5EF4-FFF2-40B4-BE49-F238E27FC236}">
                      <a16:creationId xmlns:a16="http://schemas.microsoft.com/office/drawing/2014/main" id="{6D52F19A-D449-44BE-884F-C59DB20F0FC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0" name="Oval 559">
                  <a:extLst>
                    <a:ext uri="{FF2B5EF4-FFF2-40B4-BE49-F238E27FC236}">
                      <a16:creationId xmlns:a16="http://schemas.microsoft.com/office/drawing/2014/main" id="{CFA6F221-C63B-4187-9796-43ACB947D82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1" name="Oval 560">
                  <a:extLst>
                    <a:ext uri="{FF2B5EF4-FFF2-40B4-BE49-F238E27FC236}">
                      <a16:creationId xmlns:a16="http://schemas.microsoft.com/office/drawing/2014/main" id="{9279BC98-DDDD-4011-9405-E55C9EBC07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2" name="Group 541">
                <a:extLst>
                  <a:ext uri="{FF2B5EF4-FFF2-40B4-BE49-F238E27FC236}">
                    <a16:creationId xmlns:a16="http://schemas.microsoft.com/office/drawing/2014/main" id="{EABE339D-3578-4530-885C-1B9BDA4294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4" name="Oval 553">
                  <a:extLst>
                    <a:ext uri="{FF2B5EF4-FFF2-40B4-BE49-F238E27FC236}">
                      <a16:creationId xmlns:a16="http://schemas.microsoft.com/office/drawing/2014/main" id="{51BD13AA-F951-4610-8DA1-8C20C287F6E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5" name="Oval 554">
                  <a:extLst>
                    <a:ext uri="{FF2B5EF4-FFF2-40B4-BE49-F238E27FC236}">
                      <a16:creationId xmlns:a16="http://schemas.microsoft.com/office/drawing/2014/main" id="{659F30A6-EDC0-4976-A43A-F003D0E2678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6" name="Oval 555">
                  <a:extLst>
                    <a:ext uri="{FF2B5EF4-FFF2-40B4-BE49-F238E27FC236}">
                      <a16:creationId xmlns:a16="http://schemas.microsoft.com/office/drawing/2014/main" id="{0E014245-3BEE-48AD-BED3-75874758DF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7" name="Oval 556">
                  <a:extLst>
                    <a:ext uri="{FF2B5EF4-FFF2-40B4-BE49-F238E27FC236}">
                      <a16:creationId xmlns:a16="http://schemas.microsoft.com/office/drawing/2014/main" id="{049D845E-1466-4131-8BE3-847B97C3538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3" name="Group 542">
                <a:extLst>
                  <a:ext uri="{FF2B5EF4-FFF2-40B4-BE49-F238E27FC236}">
                    <a16:creationId xmlns:a16="http://schemas.microsoft.com/office/drawing/2014/main" id="{9D653F7A-C89C-45B0-B573-86344E1612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50" name="Oval 549">
                  <a:extLst>
                    <a:ext uri="{FF2B5EF4-FFF2-40B4-BE49-F238E27FC236}">
                      <a16:creationId xmlns:a16="http://schemas.microsoft.com/office/drawing/2014/main" id="{AB8EC5CA-D6F4-44CB-B5AA-FE8945CA248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1" name="Oval 550">
                  <a:extLst>
                    <a:ext uri="{FF2B5EF4-FFF2-40B4-BE49-F238E27FC236}">
                      <a16:creationId xmlns:a16="http://schemas.microsoft.com/office/drawing/2014/main" id="{B2B9DA47-BB78-43AA-85B6-07C9EB82CA8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2" name="Oval 551">
                  <a:extLst>
                    <a:ext uri="{FF2B5EF4-FFF2-40B4-BE49-F238E27FC236}">
                      <a16:creationId xmlns:a16="http://schemas.microsoft.com/office/drawing/2014/main" id="{B3672445-9884-4084-BCAE-96C77C36CE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Oval 552">
                  <a:extLst>
                    <a:ext uri="{FF2B5EF4-FFF2-40B4-BE49-F238E27FC236}">
                      <a16:creationId xmlns:a16="http://schemas.microsoft.com/office/drawing/2014/main" id="{6B2AF594-0111-477A-9801-CB37BF28E43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4" name="Group 543">
                <a:extLst>
                  <a:ext uri="{FF2B5EF4-FFF2-40B4-BE49-F238E27FC236}">
                    <a16:creationId xmlns:a16="http://schemas.microsoft.com/office/drawing/2014/main" id="{E06B1699-48D7-443D-918D-2ABABC2BE3B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46" name="Oval 545">
                  <a:extLst>
                    <a:ext uri="{FF2B5EF4-FFF2-40B4-BE49-F238E27FC236}">
                      <a16:creationId xmlns:a16="http://schemas.microsoft.com/office/drawing/2014/main" id="{7223AF2E-B0A8-40F4-BC4F-240FBC7C864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7" name="Oval 546">
                  <a:extLst>
                    <a:ext uri="{FF2B5EF4-FFF2-40B4-BE49-F238E27FC236}">
                      <a16:creationId xmlns:a16="http://schemas.microsoft.com/office/drawing/2014/main" id="{BFDD5D85-632B-4D8B-89EA-BFFBDADB009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8" name="Oval 547">
                  <a:extLst>
                    <a:ext uri="{FF2B5EF4-FFF2-40B4-BE49-F238E27FC236}">
                      <a16:creationId xmlns:a16="http://schemas.microsoft.com/office/drawing/2014/main" id="{C1372CE3-3C66-4E23-A229-388E26BF1D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9" name="Oval 548">
                  <a:extLst>
                    <a:ext uri="{FF2B5EF4-FFF2-40B4-BE49-F238E27FC236}">
                      <a16:creationId xmlns:a16="http://schemas.microsoft.com/office/drawing/2014/main" id="{764FE8DF-34E8-4A90-A069-35252FA6103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8C2A3FB3-68AB-4531-BCC2-1098A945DF5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2" name="Group 561">
              <a:extLst>
                <a:ext uri="{FF2B5EF4-FFF2-40B4-BE49-F238E27FC236}">
                  <a16:creationId xmlns:a16="http://schemas.microsoft.com/office/drawing/2014/main" id="{14A1DB9B-573A-4F58-9B96-4F643ED1CC44}"/>
                </a:ext>
              </a:extLst>
            </p:cNvPr>
            <p:cNvGrpSpPr/>
            <p:nvPr/>
          </p:nvGrpSpPr>
          <p:grpSpPr>
            <a:xfrm>
              <a:off x="7184163" y="2735356"/>
              <a:ext cx="801936" cy="614880"/>
              <a:chOff x="929218" y="844015"/>
              <a:chExt cx="879516" cy="980368"/>
            </a:xfrm>
          </p:grpSpPr>
          <p:grpSp>
            <p:nvGrpSpPr>
              <p:cNvPr id="563" name="Group 562">
                <a:extLst>
                  <a:ext uri="{FF2B5EF4-FFF2-40B4-BE49-F238E27FC236}">
                    <a16:creationId xmlns:a16="http://schemas.microsoft.com/office/drawing/2014/main" id="{1EA26004-1BAB-4031-893B-E9C5B2C741B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80" name="Oval 579">
                  <a:extLst>
                    <a:ext uri="{FF2B5EF4-FFF2-40B4-BE49-F238E27FC236}">
                      <a16:creationId xmlns:a16="http://schemas.microsoft.com/office/drawing/2014/main" id="{F67D3AF1-BE1B-4368-85F2-CAD2D204228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Oval 580">
                  <a:extLst>
                    <a:ext uri="{FF2B5EF4-FFF2-40B4-BE49-F238E27FC236}">
                      <a16:creationId xmlns:a16="http://schemas.microsoft.com/office/drawing/2014/main" id="{D1DC04C9-060E-4A54-B36D-FFEE6170DD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Oval 581">
                  <a:extLst>
                    <a:ext uri="{FF2B5EF4-FFF2-40B4-BE49-F238E27FC236}">
                      <a16:creationId xmlns:a16="http://schemas.microsoft.com/office/drawing/2014/main" id="{9DDF9695-860E-4A74-84A6-89A9858E81C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Oval 582">
                  <a:extLst>
                    <a:ext uri="{FF2B5EF4-FFF2-40B4-BE49-F238E27FC236}">
                      <a16:creationId xmlns:a16="http://schemas.microsoft.com/office/drawing/2014/main" id="{B74CB55C-3BA2-4E28-AA8F-EA9EC60558F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4" name="Group 563">
                <a:extLst>
                  <a:ext uri="{FF2B5EF4-FFF2-40B4-BE49-F238E27FC236}">
                    <a16:creationId xmlns:a16="http://schemas.microsoft.com/office/drawing/2014/main" id="{B9527F56-3836-4731-B106-5926F52E94F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76" name="Oval 575">
                  <a:extLst>
                    <a:ext uri="{FF2B5EF4-FFF2-40B4-BE49-F238E27FC236}">
                      <a16:creationId xmlns:a16="http://schemas.microsoft.com/office/drawing/2014/main" id="{4DFB3E56-303D-4BD2-8E52-73123C7DC2D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7" name="Oval 576">
                  <a:extLst>
                    <a:ext uri="{FF2B5EF4-FFF2-40B4-BE49-F238E27FC236}">
                      <a16:creationId xmlns:a16="http://schemas.microsoft.com/office/drawing/2014/main" id="{1E577BB5-3005-44AF-A33D-29D8A221EC2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8" name="Oval 577">
                  <a:extLst>
                    <a:ext uri="{FF2B5EF4-FFF2-40B4-BE49-F238E27FC236}">
                      <a16:creationId xmlns:a16="http://schemas.microsoft.com/office/drawing/2014/main" id="{FB9FD12E-BFBF-4541-BC17-696C474CABE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9" name="Oval 578">
                  <a:extLst>
                    <a:ext uri="{FF2B5EF4-FFF2-40B4-BE49-F238E27FC236}">
                      <a16:creationId xmlns:a16="http://schemas.microsoft.com/office/drawing/2014/main" id="{2D0CAEC5-ECBC-41F1-BF0C-0EDBDD23EB3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5" name="Group 564">
                <a:extLst>
                  <a:ext uri="{FF2B5EF4-FFF2-40B4-BE49-F238E27FC236}">
                    <a16:creationId xmlns:a16="http://schemas.microsoft.com/office/drawing/2014/main" id="{B3EBEB90-97CB-4780-85C4-A282EB1953A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72" name="Oval 571">
                  <a:extLst>
                    <a:ext uri="{FF2B5EF4-FFF2-40B4-BE49-F238E27FC236}">
                      <a16:creationId xmlns:a16="http://schemas.microsoft.com/office/drawing/2014/main" id="{7531D483-884B-4BFA-A2C6-E33801ACCC3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3" name="Oval 572">
                  <a:extLst>
                    <a:ext uri="{FF2B5EF4-FFF2-40B4-BE49-F238E27FC236}">
                      <a16:creationId xmlns:a16="http://schemas.microsoft.com/office/drawing/2014/main" id="{8D677DAC-C5BE-463B-AAD3-BEA748D606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Oval 573">
                  <a:extLst>
                    <a:ext uri="{FF2B5EF4-FFF2-40B4-BE49-F238E27FC236}">
                      <a16:creationId xmlns:a16="http://schemas.microsoft.com/office/drawing/2014/main" id="{1DE80432-602F-4191-A0FE-AA9E8999FF4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Oval 574">
                  <a:extLst>
                    <a:ext uri="{FF2B5EF4-FFF2-40B4-BE49-F238E27FC236}">
                      <a16:creationId xmlns:a16="http://schemas.microsoft.com/office/drawing/2014/main" id="{1F0DC4E5-0417-4027-8335-B7C9E58EC14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6" name="Group 565">
                <a:extLst>
                  <a:ext uri="{FF2B5EF4-FFF2-40B4-BE49-F238E27FC236}">
                    <a16:creationId xmlns:a16="http://schemas.microsoft.com/office/drawing/2014/main" id="{ABC065E3-39E1-452E-B6A2-5DF62E6C9422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68" name="Oval 567">
                  <a:extLst>
                    <a:ext uri="{FF2B5EF4-FFF2-40B4-BE49-F238E27FC236}">
                      <a16:creationId xmlns:a16="http://schemas.microsoft.com/office/drawing/2014/main" id="{8AC6F888-3A59-4D08-B7E4-2770526A9E5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Oval 568">
                  <a:extLst>
                    <a:ext uri="{FF2B5EF4-FFF2-40B4-BE49-F238E27FC236}">
                      <a16:creationId xmlns:a16="http://schemas.microsoft.com/office/drawing/2014/main" id="{4C473260-11DF-491A-BC4C-5C44561CC8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0" name="Oval 569">
                  <a:extLst>
                    <a:ext uri="{FF2B5EF4-FFF2-40B4-BE49-F238E27FC236}">
                      <a16:creationId xmlns:a16="http://schemas.microsoft.com/office/drawing/2014/main" id="{EAC3BAAA-E8EE-4471-8525-A94D7704473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1" name="Oval 570">
                  <a:extLst>
                    <a:ext uri="{FF2B5EF4-FFF2-40B4-BE49-F238E27FC236}">
                      <a16:creationId xmlns:a16="http://schemas.microsoft.com/office/drawing/2014/main" id="{B3534F88-3BD0-46D5-8F3A-C1AC5F57B5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186A8B5C-09E9-4CCD-8893-EFCFDA76D2EB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id="{172D5225-5436-48DE-AFDF-C82EF4890B57}"/>
                </a:ext>
              </a:extLst>
            </p:cNvPr>
            <p:cNvGrpSpPr/>
            <p:nvPr/>
          </p:nvGrpSpPr>
          <p:grpSpPr>
            <a:xfrm>
              <a:off x="8212358" y="2717001"/>
              <a:ext cx="801936" cy="850334"/>
              <a:chOff x="929218" y="844015"/>
              <a:chExt cx="879516" cy="980368"/>
            </a:xfrm>
          </p:grpSpPr>
          <p:grpSp>
            <p:nvGrpSpPr>
              <p:cNvPr id="585" name="Group 584">
                <a:extLst>
                  <a:ext uri="{FF2B5EF4-FFF2-40B4-BE49-F238E27FC236}">
                    <a16:creationId xmlns:a16="http://schemas.microsoft.com/office/drawing/2014/main" id="{6D58AFCB-795F-425E-9EDC-956073F5E86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02" name="Oval 601">
                  <a:extLst>
                    <a:ext uri="{FF2B5EF4-FFF2-40B4-BE49-F238E27FC236}">
                      <a16:creationId xmlns:a16="http://schemas.microsoft.com/office/drawing/2014/main" id="{63C6399E-0DCC-41F8-9661-F24E798B191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3" name="Oval 602">
                  <a:extLst>
                    <a:ext uri="{FF2B5EF4-FFF2-40B4-BE49-F238E27FC236}">
                      <a16:creationId xmlns:a16="http://schemas.microsoft.com/office/drawing/2014/main" id="{E1473A28-EA41-44F1-97AB-C13AF90823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4" name="Oval 603">
                  <a:extLst>
                    <a:ext uri="{FF2B5EF4-FFF2-40B4-BE49-F238E27FC236}">
                      <a16:creationId xmlns:a16="http://schemas.microsoft.com/office/drawing/2014/main" id="{B0B95C46-D01B-4D2D-8A44-457E5A6B3F8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5" name="Oval 604">
                  <a:extLst>
                    <a:ext uri="{FF2B5EF4-FFF2-40B4-BE49-F238E27FC236}">
                      <a16:creationId xmlns:a16="http://schemas.microsoft.com/office/drawing/2014/main" id="{853FA2BF-E99E-4365-9ACC-E61D123676C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6" name="Group 585">
                <a:extLst>
                  <a:ext uri="{FF2B5EF4-FFF2-40B4-BE49-F238E27FC236}">
                    <a16:creationId xmlns:a16="http://schemas.microsoft.com/office/drawing/2014/main" id="{D949F42E-DB0A-4C90-9F66-0DBF126C4F2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98" name="Oval 597">
                  <a:extLst>
                    <a:ext uri="{FF2B5EF4-FFF2-40B4-BE49-F238E27FC236}">
                      <a16:creationId xmlns:a16="http://schemas.microsoft.com/office/drawing/2014/main" id="{7DB2B34A-08FC-4B69-BE91-D28EEF5C4B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9" name="Oval 598">
                  <a:extLst>
                    <a:ext uri="{FF2B5EF4-FFF2-40B4-BE49-F238E27FC236}">
                      <a16:creationId xmlns:a16="http://schemas.microsoft.com/office/drawing/2014/main" id="{93B70A7F-C123-4375-8757-2E32CB0AEC7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0" name="Oval 599">
                  <a:extLst>
                    <a:ext uri="{FF2B5EF4-FFF2-40B4-BE49-F238E27FC236}">
                      <a16:creationId xmlns:a16="http://schemas.microsoft.com/office/drawing/2014/main" id="{A3EC1E55-92EE-46CF-80D2-2F243F344DE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1" name="Oval 600">
                  <a:extLst>
                    <a:ext uri="{FF2B5EF4-FFF2-40B4-BE49-F238E27FC236}">
                      <a16:creationId xmlns:a16="http://schemas.microsoft.com/office/drawing/2014/main" id="{368596F9-5E2C-4698-9A88-3E202158DB60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7" name="Group 586">
                <a:extLst>
                  <a:ext uri="{FF2B5EF4-FFF2-40B4-BE49-F238E27FC236}">
                    <a16:creationId xmlns:a16="http://schemas.microsoft.com/office/drawing/2014/main" id="{033AFCAD-1CC5-4C07-B654-B37818C86D6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94" name="Oval 593">
                  <a:extLst>
                    <a:ext uri="{FF2B5EF4-FFF2-40B4-BE49-F238E27FC236}">
                      <a16:creationId xmlns:a16="http://schemas.microsoft.com/office/drawing/2014/main" id="{057BC43B-D549-44BA-BCB6-17F66E99FE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Oval 594">
                  <a:extLst>
                    <a:ext uri="{FF2B5EF4-FFF2-40B4-BE49-F238E27FC236}">
                      <a16:creationId xmlns:a16="http://schemas.microsoft.com/office/drawing/2014/main" id="{C922AE13-A8FE-4E76-83CE-E995F4B8E3E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Oval 595">
                  <a:extLst>
                    <a:ext uri="{FF2B5EF4-FFF2-40B4-BE49-F238E27FC236}">
                      <a16:creationId xmlns:a16="http://schemas.microsoft.com/office/drawing/2014/main" id="{E241460C-DE5F-4D3C-ACF8-D23A999CBDF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Oval 596">
                  <a:extLst>
                    <a:ext uri="{FF2B5EF4-FFF2-40B4-BE49-F238E27FC236}">
                      <a16:creationId xmlns:a16="http://schemas.microsoft.com/office/drawing/2014/main" id="{F16D9072-433A-4894-BC99-E443D4AC906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8" name="Group 587">
                <a:extLst>
                  <a:ext uri="{FF2B5EF4-FFF2-40B4-BE49-F238E27FC236}">
                    <a16:creationId xmlns:a16="http://schemas.microsoft.com/office/drawing/2014/main" id="{DE39DF52-C19D-4525-9AC3-7F399DD2870E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90" name="Oval 589">
                  <a:extLst>
                    <a:ext uri="{FF2B5EF4-FFF2-40B4-BE49-F238E27FC236}">
                      <a16:creationId xmlns:a16="http://schemas.microsoft.com/office/drawing/2014/main" id="{43D01F07-4F76-4AD7-941E-09A36B75FC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1" name="Oval 590">
                  <a:extLst>
                    <a:ext uri="{FF2B5EF4-FFF2-40B4-BE49-F238E27FC236}">
                      <a16:creationId xmlns:a16="http://schemas.microsoft.com/office/drawing/2014/main" id="{2155DB31-97F3-4C10-861E-6C27070A62B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2" name="Oval 591">
                  <a:extLst>
                    <a:ext uri="{FF2B5EF4-FFF2-40B4-BE49-F238E27FC236}">
                      <a16:creationId xmlns:a16="http://schemas.microsoft.com/office/drawing/2014/main" id="{F4B20BC7-B26F-4F2C-BE3C-372A3FA20E7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3" name="Oval 592">
                  <a:extLst>
                    <a:ext uri="{FF2B5EF4-FFF2-40B4-BE49-F238E27FC236}">
                      <a16:creationId xmlns:a16="http://schemas.microsoft.com/office/drawing/2014/main" id="{950ABB70-964F-4CF8-A873-4E4072BFD8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30330A9A-E9A5-489D-AA2C-CB2DDE4693F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6" name="Group 605">
              <a:extLst>
                <a:ext uri="{FF2B5EF4-FFF2-40B4-BE49-F238E27FC236}">
                  <a16:creationId xmlns:a16="http://schemas.microsoft.com/office/drawing/2014/main" id="{E6D66837-5B74-4679-8C38-50FA4D01813B}"/>
                </a:ext>
              </a:extLst>
            </p:cNvPr>
            <p:cNvGrpSpPr/>
            <p:nvPr/>
          </p:nvGrpSpPr>
          <p:grpSpPr>
            <a:xfrm>
              <a:off x="1003515" y="4132276"/>
              <a:ext cx="8173116" cy="1068411"/>
              <a:chOff x="2038184" y="728645"/>
              <a:chExt cx="8173116" cy="1068411"/>
            </a:xfrm>
          </p:grpSpPr>
          <p:sp>
            <p:nvSpPr>
              <p:cNvPr id="607" name="Rectangle 606">
                <a:extLst>
                  <a:ext uri="{FF2B5EF4-FFF2-40B4-BE49-F238E27FC236}">
                    <a16:creationId xmlns:a16="http://schemas.microsoft.com/office/drawing/2014/main" id="{9DC6A6B3-60CE-44C6-8E8D-6CC65906E3A6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8" name="Rectangle 607">
                <a:extLst>
                  <a:ext uri="{FF2B5EF4-FFF2-40B4-BE49-F238E27FC236}">
                    <a16:creationId xmlns:a16="http://schemas.microsoft.com/office/drawing/2014/main" id="{47FC8E42-10CC-40E6-9BE3-8CB7769EF927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9" name="Rectangle 608">
                <a:extLst>
                  <a:ext uri="{FF2B5EF4-FFF2-40B4-BE49-F238E27FC236}">
                    <a16:creationId xmlns:a16="http://schemas.microsoft.com/office/drawing/2014/main" id="{919845AB-0AF8-4558-B1A5-C9E0896248AE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0" name="Rectangle 609">
                <a:extLst>
                  <a:ext uri="{FF2B5EF4-FFF2-40B4-BE49-F238E27FC236}">
                    <a16:creationId xmlns:a16="http://schemas.microsoft.com/office/drawing/2014/main" id="{0AE86457-1869-4EF5-9318-1F8C15F8DD98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Rectangle 610">
                <a:extLst>
                  <a:ext uri="{FF2B5EF4-FFF2-40B4-BE49-F238E27FC236}">
                    <a16:creationId xmlns:a16="http://schemas.microsoft.com/office/drawing/2014/main" id="{10D939BF-1A89-47E9-B335-DA6E744F3A5A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2" name="Rectangle 611">
                <a:extLst>
                  <a:ext uri="{FF2B5EF4-FFF2-40B4-BE49-F238E27FC236}">
                    <a16:creationId xmlns:a16="http://schemas.microsoft.com/office/drawing/2014/main" id="{5021D0C9-D11E-4A52-8522-F62B4B7C69C3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3" name="Rectangle 612">
                <a:extLst>
                  <a:ext uri="{FF2B5EF4-FFF2-40B4-BE49-F238E27FC236}">
                    <a16:creationId xmlns:a16="http://schemas.microsoft.com/office/drawing/2014/main" id="{09126B16-5D75-4BE9-81AF-017F88289969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Rectangle 613">
                <a:extLst>
                  <a:ext uri="{FF2B5EF4-FFF2-40B4-BE49-F238E27FC236}">
                    <a16:creationId xmlns:a16="http://schemas.microsoft.com/office/drawing/2014/main" id="{EC4F80EC-55D8-4977-9779-B19CFCDB367C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3918A80B-A2D4-4069-9A14-A7CE401BF060}"/>
                </a:ext>
              </a:extLst>
            </p:cNvPr>
            <p:cNvGrpSpPr/>
            <p:nvPr/>
          </p:nvGrpSpPr>
          <p:grpSpPr>
            <a:xfrm>
              <a:off x="1106772" y="4192086"/>
              <a:ext cx="879516" cy="980368"/>
              <a:chOff x="929218" y="844015"/>
              <a:chExt cx="879516" cy="980368"/>
            </a:xfrm>
          </p:grpSpPr>
          <p:grpSp>
            <p:nvGrpSpPr>
              <p:cNvPr id="616" name="Group 615">
                <a:extLst>
                  <a:ext uri="{FF2B5EF4-FFF2-40B4-BE49-F238E27FC236}">
                    <a16:creationId xmlns:a16="http://schemas.microsoft.com/office/drawing/2014/main" id="{BFE778C3-4F85-406D-8454-141F42E36B7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33" name="Oval 632">
                  <a:extLst>
                    <a:ext uri="{FF2B5EF4-FFF2-40B4-BE49-F238E27FC236}">
                      <a16:creationId xmlns:a16="http://schemas.microsoft.com/office/drawing/2014/main" id="{C3CAAF28-ED41-4D1E-AA38-044009D366C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4" name="Oval 633">
                  <a:extLst>
                    <a:ext uri="{FF2B5EF4-FFF2-40B4-BE49-F238E27FC236}">
                      <a16:creationId xmlns:a16="http://schemas.microsoft.com/office/drawing/2014/main" id="{D5C424B0-2CFC-4848-BD84-BDA35332133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5" name="Oval 634">
                  <a:extLst>
                    <a:ext uri="{FF2B5EF4-FFF2-40B4-BE49-F238E27FC236}">
                      <a16:creationId xmlns:a16="http://schemas.microsoft.com/office/drawing/2014/main" id="{BE74AFE1-F93A-4FA3-87AD-4CFA29770A2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6" name="Oval 635">
                  <a:extLst>
                    <a:ext uri="{FF2B5EF4-FFF2-40B4-BE49-F238E27FC236}">
                      <a16:creationId xmlns:a16="http://schemas.microsoft.com/office/drawing/2014/main" id="{58DD41C0-8BE5-4B71-A428-65145B6CF0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7" name="Group 616">
                <a:extLst>
                  <a:ext uri="{FF2B5EF4-FFF2-40B4-BE49-F238E27FC236}">
                    <a16:creationId xmlns:a16="http://schemas.microsoft.com/office/drawing/2014/main" id="{98882A3F-9562-4260-A2B1-0458326C3ABD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29" name="Oval 628">
                  <a:extLst>
                    <a:ext uri="{FF2B5EF4-FFF2-40B4-BE49-F238E27FC236}">
                      <a16:creationId xmlns:a16="http://schemas.microsoft.com/office/drawing/2014/main" id="{3CD7D561-4507-4FB7-90E4-228393EE09A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0" name="Oval 629">
                  <a:extLst>
                    <a:ext uri="{FF2B5EF4-FFF2-40B4-BE49-F238E27FC236}">
                      <a16:creationId xmlns:a16="http://schemas.microsoft.com/office/drawing/2014/main" id="{8036B5E3-3BDF-43CE-821C-7A5C1049B35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1" name="Oval 630">
                  <a:extLst>
                    <a:ext uri="{FF2B5EF4-FFF2-40B4-BE49-F238E27FC236}">
                      <a16:creationId xmlns:a16="http://schemas.microsoft.com/office/drawing/2014/main" id="{B002B22C-DE48-46EB-A2A4-E38D1DA7F29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2" name="Oval 631">
                  <a:extLst>
                    <a:ext uri="{FF2B5EF4-FFF2-40B4-BE49-F238E27FC236}">
                      <a16:creationId xmlns:a16="http://schemas.microsoft.com/office/drawing/2014/main" id="{44E75324-959E-4CCF-B9F3-C7213621B86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8" name="Group 617">
                <a:extLst>
                  <a:ext uri="{FF2B5EF4-FFF2-40B4-BE49-F238E27FC236}">
                    <a16:creationId xmlns:a16="http://schemas.microsoft.com/office/drawing/2014/main" id="{F4AE55F9-6F53-4364-8EE1-E59544AE61E1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25" name="Oval 624">
                  <a:extLst>
                    <a:ext uri="{FF2B5EF4-FFF2-40B4-BE49-F238E27FC236}">
                      <a16:creationId xmlns:a16="http://schemas.microsoft.com/office/drawing/2014/main" id="{F1DA11B2-31CF-41BA-8293-A71B6BD06CD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6" name="Oval 625">
                  <a:extLst>
                    <a:ext uri="{FF2B5EF4-FFF2-40B4-BE49-F238E27FC236}">
                      <a16:creationId xmlns:a16="http://schemas.microsoft.com/office/drawing/2014/main" id="{4421DB1A-DAEA-4D23-8F27-86AE75C67D4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7" name="Oval 626">
                  <a:extLst>
                    <a:ext uri="{FF2B5EF4-FFF2-40B4-BE49-F238E27FC236}">
                      <a16:creationId xmlns:a16="http://schemas.microsoft.com/office/drawing/2014/main" id="{DC4892AC-B522-4E5B-A333-3EAF688AFCE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8" name="Oval 627">
                  <a:extLst>
                    <a:ext uri="{FF2B5EF4-FFF2-40B4-BE49-F238E27FC236}">
                      <a16:creationId xmlns:a16="http://schemas.microsoft.com/office/drawing/2014/main" id="{1B36C668-DABA-4A25-9DC6-BE691724145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9" name="Group 618">
                <a:extLst>
                  <a:ext uri="{FF2B5EF4-FFF2-40B4-BE49-F238E27FC236}">
                    <a16:creationId xmlns:a16="http://schemas.microsoft.com/office/drawing/2014/main" id="{A6B9FA06-1E24-4106-B9EE-4DF2629DD59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21" name="Oval 620">
                  <a:extLst>
                    <a:ext uri="{FF2B5EF4-FFF2-40B4-BE49-F238E27FC236}">
                      <a16:creationId xmlns:a16="http://schemas.microsoft.com/office/drawing/2014/main" id="{B4561815-D28B-4376-97AC-0110B180E4C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2" name="Oval 621">
                  <a:extLst>
                    <a:ext uri="{FF2B5EF4-FFF2-40B4-BE49-F238E27FC236}">
                      <a16:creationId xmlns:a16="http://schemas.microsoft.com/office/drawing/2014/main" id="{31A8269A-1123-4A90-B24F-5BFADCCA78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3" name="Oval 622">
                  <a:extLst>
                    <a:ext uri="{FF2B5EF4-FFF2-40B4-BE49-F238E27FC236}">
                      <a16:creationId xmlns:a16="http://schemas.microsoft.com/office/drawing/2014/main" id="{8E9576EE-8C04-4928-8381-C717D2D67D0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4" name="Oval 623">
                  <a:extLst>
                    <a:ext uri="{FF2B5EF4-FFF2-40B4-BE49-F238E27FC236}">
                      <a16:creationId xmlns:a16="http://schemas.microsoft.com/office/drawing/2014/main" id="{DABE6940-521F-4528-9078-06E5016A364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844812B-71AB-482E-8F6D-ADA9A4F6245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7" name="Group 636">
              <a:extLst>
                <a:ext uri="{FF2B5EF4-FFF2-40B4-BE49-F238E27FC236}">
                  <a16:creationId xmlns:a16="http://schemas.microsoft.com/office/drawing/2014/main" id="{FD74FAD9-1D6D-4C07-B7A4-0AE74EB5EDDA}"/>
                </a:ext>
              </a:extLst>
            </p:cNvPr>
            <p:cNvGrpSpPr/>
            <p:nvPr/>
          </p:nvGrpSpPr>
          <p:grpSpPr>
            <a:xfrm>
              <a:off x="2153236" y="4208413"/>
              <a:ext cx="801936" cy="753482"/>
              <a:chOff x="929218" y="844015"/>
              <a:chExt cx="879516" cy="980368"/>
            </a:xfrm>
          </p:grpSpPr>
          <p:grpSp>
            <p:nvGrpSpPr>
              <p:cNvPr id="638" name="Group 637">
                <a:extLst>
                  <a:ext uri="{FF2B5EF4-FFF2-40B4-BE49-F238E27FC236}">
                    <a16:creationId xmlns:a16="http://schemas.microsoft.com/office/drawing/2014/main" id="{809629CF-504E-4330-9541-AD30C38CCC6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5" name="Oval 654">
                  <a:extLst>
                    <a:ext uri="{FF2B5EF4-FFF2-40B4-BE49-F238E27FC236}">
                      <a16:creationId xmlns:a16="http://schemas.microsoft.com/office/drawing/2014/main" id="{7D93DA27-7C49-4AF9-A052-92EC489B6B4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6" name="Oval 655">
                  <a:extLst>
                    <a:ext uri="{FF2B5EF4-FFF2-40B4-BE49-F238E27FC236}">
                      <a16:creationId xmlns:a16="http://schemas.microsoft.com/office/drawing/2014/main" id="{C8206EC6-96CF-43B9-ADCB-C27CE17514B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7" name="Oval 656">
                  <a:extLst>
                    <a:ext uri="{FF2B5EF4-FFF2-40B4-BE49-F238E27FC236}">
                      <a16:creationId xmlns:a16="http://schemas.microsoft.com/office/drawing/2014/main" id="{571E3F82-71F7-40E7-8FED-BA60DE7B5B6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8" name="Oval 657">
                  <a:extLst>
                    <a:ext uri="{FF2B5EF4-FFF2-40B4-BE49-F238E27FC236}">
                      <a16:creationId xmlns:a16="http://schemas.microsoft.com/office/drawing/2014/main" id="{D2079DEF-0823-4B00-A840-2F6932A743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39" name="Group 638">
                <a:extLst>
                  <a:ext uri="{FF2B5EF4-FFF2-40B4-BE49-F238E27FC236}">
                    <a16:creationId xmlns:a16="http://schemas.microsoft.com/office/drawing/2014/main" id="{DBCB4299-2420-4830-916E-4EFFC2F1709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1" name="Oval 650">
                  <a:extLst>
                    <a:ext uri="{FF2B5EF4-FFF2-40B4-BE49-F238E27FC236}">
                      <a16:creationId xmlns:a16="http://schemas.microsoft.com/office/drawing/2014/main" id="{51E47D7C-5B42-4FED-90A5-C471242F922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2" name="Oval 651">
                  <a:extLst>
                    <a:ext uri="{FF2B5EF4-FFF2-40B4-BE49-F238E27FC236}">
                      <a16:creationId xmlns:a16="http://schemas.microsoft.com/office/drawing/2014/main" id="{B0390C43-003D-4CDB-BD31-20808E58287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3" name="Oval 652">
                  <a:extLst>
                    <a:ext uri="{FF2B5EF4-FFF2-40B4-BE49-F238E27FC236}">
                      <a16:creationId xmlns:a16="http://schemas.microsoft.com/office/drawing/2014/main" id="{5B530D48-824C-40A8-84A0-83BDD3E1277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4" name="Oval 653">
                  <a:extLst>
                    <a:ext uri="{FF2B5EF4-FFF2-40B4-BE49-F238E27FC236}">
                      <a16:creationId xmlns:a16="http://schemas.microsoft.com/office/drawing/2014/main" id="{8B5A01AA-170A-49A2-AF3D-9EFE0B07626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0" name="Group 639">
                <a:extLst>
                  <a:ext uri="{FF2B5EF4-FFF2-40B4-BE49-F238E27FC236}">
                    <a16:creationId xmlns:a16="http://schemas.microsoft.com/office/drawing/2014/main" id="{66CB16C7-DFD3-4718-903F-8DB059EDE0F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47" name="Oval 646">
                  <a:extLst>
                    <a:ext uri="{FF2B5EF4-FFF2-40B4-BE49-F238E27FC236}">
                      <a16:creationId xmlns:a16="http://schemas.microsoft.com/office/drawing/2014/main" id="{C39FBB27-F670-4240-A1F9-0559AD096E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8" name="Oval 647">
                  <a:extLst>
                    <a:ext uri="{FF2B5EF4-FFF2-40B4-BE49-F238E27FC236}">
                      <a16:creationId xmlns:a16="http://schemas.microsoft.com/office/drawing/2014/main" id="{78E82DA4-6E90-424B-AAC3-3C8DD2EA70C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9" name="Oval 648">
                  <a:extLst>
                    <a:ext uri="{FF2B5EF4-FFF2-40B4-BE49-F238E27FC236}">
                      <a16:creationId xmlns:a16="http://schemas.microsoft.com/office/drawing/2014/main" id="{59BC58D3-7015-4536-9958-97266D6D31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0" name="Oval 649">
                  <a:extLst>
                    <a:ext uri="{FF2B5EF4-FFF2-40B4-BE49-F238E27FC236}">
                      <a16:creationId xmlns:a16="http://schemas.microsoft.com/office/drawing/2014/main" id="{8C686D64-DCFF-4A48-9EE8-FE63AA506A9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1" name="Group 640">
                <a:extLst>
                  <a:ext uri="{FF2B5EF4-FFF2-40B4-BE49-F238E27FC236}">
                    <a16:creationId xmlns:a16="http://schemas.microsoft.com/office/drawing/2014/main" id="{03D66CEA-F273-4085-81CA-A1B252D93899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43" name="Oval 642">
                  <a:extLst>
                    <a:ext uri="{FF2B5EF4-FFF2-40B4-BE49-F238E27FC236}">
                      <a16:creationId xmlns:a16="http://schemas.microsoft.com/office/drawing/2014/main" id="{9200D2EB-DD95-4E0B-A34B-125302C1903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4" name="Oval 643">
                  <a:extLst>
                    <a:ext uri="{FF2B5EF4-FFF2-40B4-BE49-F238E27FC236}">
                      <a16:creationId xmlns:a16="http://schemas.microsoft.com/office/drawing/2014/main" id="{A0230089-1CAC-4DB2-91E0-577224EEBA2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5" name="Oval 644">
                  <a:extLst>
                    <a:ext uri="{FF2B5EF4-FFF2-40B4-BE49-F238E27FC236}">
                      <a16:creationId xmlns:a16="http://schemas.microsoft.com/office/drawing/2014/main" id="{A8F380D1-5209-4098-A685-4C7347137B8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6" name="Oval 645">
                  <a:extLst>
                    <a:ext uri="{FF2B5EF4-FFF2-40B4-BE49-F238E27FC236}">
                      <a16:creationId xmlns:a16="http://schemas.microsoft.com/office/drawing/2014/main" id="{A91F70C0-7D24-4EAC-BAF4-D0281C3E0FE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D8A344B6-BADD-40C5-98C9-C8916E56366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59" name="Group 658">
              <a:extLst>
                <a:ext uri="{FF2B5EF4-FFF2-40B4-BE49-F238E27FC236}">
                  <a16:creationId xmlns:a16="http://schemas.microsoft.com/office/drawing/2014/main" id="{FA22D9A9-F777-49D7-85AD-5600645E423B}"/>
                </a:ext>
              </a:extLst>
            </p:cNvPr>
            <p:cNvGrpSpPr/>
            <p:nvPr/>
          </p:nvGrpSpPr>
          <p:grpSpPr>
            <a:xfrm>
              <a:off x="3150454" y="4199366"/>
              <a:ext cx="801936" cy="973088"/>
              <a:chOff x="929218" y="844015"/>
              <a:chExt cx="879516" cy="980368"/>
            </a:xfrm>
          </p:grpSpPr>
          <p:grpSp>
            <p:nvGrpSpPr>
              <p:cNvPr id="660" name="Group 659">
                <a:extLst>
                  <a:ext uri="{FF2B5EF4-FFF2-40B4-BE49-F238E27FC236}">
                    <a16:creationId xmlns:a16="http://schemas.microsoft.com/office/drawing/2014/main" id="{605107B8-B627-4659-BEFE-B3E5969589C8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7" name="Oval 676">
                  <a:extLst>
                    <a:ext uri="{FF2B5EF4-FFF2-40B4-BE49-F238E27FC236}">
                      <a16:creationId xmlns:a16="http://schemas.microsoft.com/office/drawing/2014/main" id="{87742B16-7CDB-41BD-8068-50B02F83F26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8" name="Oval 677">
                  <a:extLst>
                    <a:ext uri="{FF2B5EF4-FFF2-40B4-BE49-F238E27FC236}">
                      <a16:creationId xmlns:a16="http://schemas.microsoft.com/office/drawing/2014/main" id="{E7460E3A-F80B-4048-A106-0D3E31A3A2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9" name="Oval 678">
                  <a:extLst>
                    <a:ext uri="{FF2B5EF4-FFF2-40B4-BE49-F238E27FC236}">
                      <a16:creationId xmlns:a16="http://schemas.microsoft.com/office/drawing/2014/main" id="{5A8D4F36-0424-4AC4-A2F6-1F7B6103B48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0" name="Oval 679">
                  <a:extLst>
                    <a:ext uri="{FF2B5EF4-FFF2-40B4-BE49-F238E27FC236}">
                      <a16:creationId xmlns:a16="http://schemas.microsoft.com/office/drawing/2014/main" id="{E515E5BF-E9E8-4BB0-80E1-DE355D2A4CF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1" name="Group 660">
                <a:extLst>
                  <a:ext uri="{FF2B5EF4-FFF2-40B4-BE49-F238E27FC236}">
                    <a16:creationId xmlns:a16="http://schemas.microsoft.com/office/drawing/2014/main" id="{8FF66CAE-FE86-45F1-BD43-F3A87389CD1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3" name="Oval 672">
                  <a:extLst>
                    <a:ext uri="{FF2B5EF4-FFF2-40B4-BE49-F238E27FC236}">
                      <a16:creationId xmlns:a16="http://schemas.microsoft.com/office/drawing/2014/main" id="{8A5359A9-0812-4257-BB46-FC5BFA2E7FA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4" name="Oval 673">
                  <a:extLst>
                    <a:ext uri="{FF2B5EF4-FFF2-40B4-BE49-F238E27FC236}">
                      <a16:creationId xmlns:a16="http://schemas.microsoft.com/office/drawing/2014/main" id="{36761272-EA2E-4EB8-9EF1-B417D6E854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5" name="Oval 674">
                  <a:extLst>
                    <a:ext uri="{FF2B5EF4-FFF2-40B4-BE49-F238E27FC236}">
                      <a16:creationId xmlns:a16="http://schemas.microsoft.com/office/drawing/2014/main" id="{E01D567D-249A-4687-AF5A-CC83B54D552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6" name="Oval 675">
                  <a:extLst>
                    <a:ext uri="{FF2B5EF4-FFF2-40B4-BE49-F238E27FC236}">
                      <a16:creationId xmlns:a16="http://schemas.microsoft.com/office/drawing/2014/main" id="{FA132628-8922-4849-AE04-A671AFAC7B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2" name="Group 661">
                <a:extLst>
                  <a:ext uri="{FF2B5EF4-FFF2-40B4-BE49-F238E27FC236}">
                    <a16:creationId xmlns:a16="http://schemas.microsoft.com/office/drawing/2014/main" id="{F1C7856F-4032-4C04-8493-837ED532FEF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69" name="Oval 668">
                  <a:extLst>
                    <a:ext uri="{FF2B5EF4-FFF2-40B4-BE49-F238E27FC236}">
                      <a16:creationId xmlns:a16="http://schemas.microsoft.com/office/drawing/2014/main" id="{ED351515-502A-4722-B5FD-BF8EB130F7D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0" name="Oval 669">
                  <a:extLst>
                    <a:ext uri="{FF2B5EF4-FFF2-40B4-BE49-F238E27FC236}">
                      <a16:creationId xmlns:a16="http://schemas.microsoft.com/office/drawing/2014/main" id="{3D875FDC-8159-4EB7-978D-2D71B86B1F8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1" name="Oval 670">
                  <a:extLst>
                    <a:ext uri="{FF2B5EF4-FFF2-40B4-BE49-F238E27FC236}">
                      <a16:creationId xmlns:a16="http://schemas.microsoft.com/office/drawing/2014/main" id="{4F4E12CF-AAEA-44AD-AF6E-2A5FF271A3C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2" name="Oval 671">
                  <a:extLst>
                    <a:ext uri="{FF2B5EF4-FFF2-40B4-BE49-F238E27FC236}">
                      <a16:creationId xmlns:a16="http://schemas.microsoft.com/office/drawing/2014/main" id="{DDC7B1E5-910E-4B6B-A772-4AF45976979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3" name="Group 662">
                <a:extLst>
                  <a:ext uri="{FF2B5EF4-FFF2-40B4-BE49-F238E27FC236}">
                    <a16:creationId xmlns:a16="http://schemas.microsoft.com/office/drawing/2014/main" id="{FF623149-B4B3-4EE0-B798-8603C637735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65" name="Oval 664">
                  <a:extLst>
                    <a:ext uri="{FF2B5EF4-FFF2-40B4-BE49-F238E27FC236}">
                      <a16:creationId xmlns:a16="http://schemas.microsoft.com/office/drawing/2014/main" id="{BEB39399-11A5-4BA3-8F20-A587FE52B6A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6" name="Oval 665">
                  <a:extLst>
                    <a:ext uri="{FF2B5EF4-FFF2-40B4-BE49-F238E27FC236}">
                      <a16:creationId xmlns:a16="http://schemas.microsoft.com/office/drawing/2014/main" id="{0585B533-FE28-4C88-8AB9-FE6AE4A4C0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7" name="Oval 666">
                  <a:extLst>
                    <a:ext uri="{FF2B5EF4-FFF2-40B4-BE49-F238E27FC236}">
                      <a16:creationId xmlns:a16="http://schemas.microsoft.com/office/drawing/2014/main" id="{AD5E46BC-AA51-446D-BADB-8BAD2BFD708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8" name="Oval 667">
                  <a:extLst>
                    <a:ext uri="{FF2B5EF4-FFF2-40B4-BE49-F238E27FC236}">
                      <a16:creationId xmlns:a16="http://schemas.microsoft.com/office/drawing/2014/main" id="{98B7D4A4-1F23-4BF5-A8D0-51D73073E7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FB23361B-274D-4D43-82BF-818D64D1345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1" name="Group 680">
              <a:extLst>
                <a:ext uri="{FF2B5EF4-FFF2-40B4-BE49-F238E27FC236}">
                  <a16:creationId xmlns:a16="http://schemas.microsoft.com/office/drawing/2014/main" id="{924FF541-41D7-4741-B386-FE2A75AA3EDC}"/>
                </a:ext>
              </a:extLst>
            </p:cNvPr>
            <p:cNvGrpSpPr/>
            <p:nvPr/>
          </p:nvGrpSpPr>
          <p:grpSpPr>
            <a:xfrm>
              <a:off x="4154350" y="4180204"/>
              <a:ext cx="801936" cy="565828"/>
              <a:chOff x="929218" y="844015"/>
              <a:chExt cx="879516" cy="980368"/>
            </a:xfrm>
          </p:grpSpPr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AC6A1983-6FC4-4A1F-99C4-D306429F6D1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9" name="Oval 698">
                  <a:extLst>
                    <a:ext uri="{FF2B5EF4-FFF2-40B4-BE49-F238E27FC236}">
                      <a16:creationId xmlns:a16="http://schemas.microsoft.com/office/drawing/2014/main" id="{5C235923-949A-400E-9761-476FCE4EAFF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0" name="Oval 699">
                  <a:extLst>
                    <a:ext uri="{FF2B5EF4-FFF2-40B4-BE49-F238E27FC236}">
                      <a16:creationId xmlns:a16="http://schemas.microsoft.com/office/drawing/2014/main" id="{B164AA87-8399-4B28-B31C-AA62DF6DEC1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1" name="Oval 700">
                  <a:extLst>
                    <a:ext uri="{FF2B5EF4-FFF2-40B4-BE49-F238E27FC236}">
                      <a16:creationId xmlns:a16="http://schemas.microsoft.com/office/drawing/2014/main" id="{526A6FEC-BD2D-49A2-BE68-9DD156F8BCC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2" name="Oval 701">
                  <a:extLst>
                    <a:ext uri="{FF2B5EF4-FFF2-40B4-BE49-F238E27FC236}">
                      <a16:creationId xmlns:a16="http://schemas.microsoft.com/office/drawing/2014/main" id="{9A18455F-E031-485B-999B-FB14ABDC9C7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3" name="Group 682">
                <a:extLst>
                  <a:ext uri="{FF2B5EF4-FFF2-40B4-BE49-F238E27FC236}">
                    <a16:creationId xmlns:a16="http://schemas.microsoft.com/office/drawing/2014/main" id="{B3359073-645A-40A8-9AEF-1D4A5D8ECF9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5" name="Oval 694">
                  <a:extLst>
                    <a:ext uri="{FF2B5EF4-FFF2-40B4-BE49-F238E27FC236}">
                      <a16:creationId xmlns:a16="http://schemas.microsoft.com/office/drawing/2014/main" id="{D96D55FE-F882-4D96-9AD4-99FA99F3DF6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6" name="Oval 695">
                  <a:extLst>
                    <a:ext uri="{FF2B5EF4-FFF2-40B4-BE49-F238E27FC236}">
                      <a16:creationId xmlns:a16="http://schemas.microsoft.com/office/drawing/2014/main" id="{E987EA47-FD5D-4B90-AB09-AFE9A781BF0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7" name="Oval 696">
                  <a:extLst>
                    <a:ext uri="{FF2B5EF4-FFF2-40B4-BE49-F238E27FC236}">
                      <a16:creationId xmlns:a16="http://schemas.microsoft.com/office/drawing/2014/main" id="{59CADD76-33C1-439C-9EDC-C60690DD0CA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8" name="Oval 697">
                  <a:extLst>
                    <a:ext uri="{FF2B5EF4-FFF2-40B4-BE49-F238E27FC236}">
                      <a16:creationId xmlns:a16="http://schemas.microsoft.com/office/drawing/2014/main" id="{F4561A6E-5ADD-43CD-B9EC-6A9F36CBE82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4" name="Group 683">
                <a:extLst>
                  <a:ext uri="{FF2B5EF4-FFF2-40B4-BE49-F238E27FC236}">
                    <a16:creationId xmlns:a16="http://schemas.microsoft.com/office/drawing/2014/main" id="{7899B7F5-4FE5-4720-94A4-D92503840EE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91" name="Oval 690">
                  <a:extLst>
                    <a:ext uri="{FF2B5EF4-FFF2-40B4-BE49-F238E27FC236}">
                      <a16:creationId xmlns:a16="http://schemas.microsoft.com/office/drawing/2014/main" id="{42C307F3-9DA7-44A7-B702-D402EAF9034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2" name="Oval 691">
                  <a:extLst>
                    <a:ext uri="{FF2B5EF4-FFF2-40B4-BE49-F238E27FC236}">
                      <a16:creationId xmlns:a16="http://schemas.microsoft.com/office/drawing/2014/main" id="{455DCF75-2527-4401-A04E-48AB86777F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3" name="Oval 692">
                  <a:extLst>
                    <a:ext uri="{FF2B5EF4-FFF2-40B4-BE49-F238E27FC236}">
                      <a16:creationId xmlns:a16="http://schemas.microsoft.com/office/drawing/2014/main" id="{3C15CF30-0ADD-4F01-9C90-B6B0A297B67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4" name="Oval 693">
                  <a:extLst>
                    <a:ext uri="{FF2B5EF4-FFF2-40B4-BE49-F238E27FC236}">
                      <a16:creationId xmlns:a16="http://schemas.microsoft.com/office/drawing/2014/main" id="{8BA864F5-943E-4C19-A3CC-B98B4A093AD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5" name="Group 684">
                <a:extLst>
                  <a:ext uri="{FF2B5EF4-FFF2-40B4-BE49-F238E27FC236}">
                    <a16:creationId xmlns:a16="http://schemas.microsoft.com/office/drawing/2014/main" id="{8A2E3157-0ACC-474C-A813-487B01C2629C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87" name="Oval 686">
                  <a:extLst>
                    <a:ext uri="{FF2B5EF4-FFF2-40B4-BE49-F238E27FC236}">
                      <a16:creationId xmlns:a16="http://schemas.microsoft.com/office/drawing/2014/main" id="{45BA49BC-0C93-4875-8893-8BE2D4482F6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8" name="Oval 687">
                  <a:extLst>
                    <a:ext uri="{FF2B5EF4-FFF2-40B4-BE49-F238E27FC236}">
                      <a16:creationId xmlns:a16="http://schemas.microsoft.com/office/drawing/2014/main" id="{34A140EC-CC48-4412-B2EB-2399B0A0BD1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9" name="Oval 688">
                  <a:extLst>
                    <a:ext uri="{FF2B5EF4-FFF2-40B4-BE49-F238E27FC236}">
                      <a16:creationId xmlns:a16="http://schemas.microsoft.com/office/drawing/2014/main" id="{44B37B61-8319-4583-A857-7A64F19C7AF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0" name="Oval 689">
                  <a:extLst>
                    <a:ext uri="{FF2B5EF4-FFF2-40B4-BE49-F238E27FC236}">
                      <a16:creationId xmlns:a16="http://schemas.microsoft.com/office/drawing/2014/main" id="{47DF37BF-7D8F-4993-BEC8-17556227C9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5CC196EF-E3F6-48B0-A220-E75C5F1D219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3" name="Group 702">
              <a:extLst>
                <a:ext uri="{FF2B5EF4-FFF2-40B4-BE49-F238E27FC236}">
                  <a16:creationId xmlns:a16="http://schemas.microsoft.com/office/drawing/2014/main" id="{D165F780-FABB-4391-BF18-039EBE661F17}"/>
                </a:ext>
              </a:extLst>
            </p:cNvPr>
            <p:cNvGrpSpPr/>
            <p:nvPr/>
          </p:nvGrpSpPr>
          <p:grpSpPr>
            <a:xfrm>
              <a:off x="5095837" y="4230285"/>
              <a:ext cx="801936" cy="843402"/>
              <a:chOff x="929218" y="844015"/>
              <a:chExt cx="879516" cy="980368"/>
            </a:xfrm>
          </p:grpSpPr>
          <p:grpSp>
            <p:nvGrpSpPr>
              <p:cNvPr id="704" name="Group 703">
                <a:extLst>
                  <a:ext uri="{FF2B5EF4-FFF2-40B4-BE49-F238E27FC236}">
                    <a16:creationId xmlns:a16="http://schemas.microsoft.com/office/drawing/2014/main" id="{D8DCDCB0-E5D7-4FE3-A6C3-C484483D955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21" name="Oval 720">
                  <a:extLst>
                    <a:ext uri="{FF2B5EF4-FFF2-40B4-BE49-F238E27FC236}">
                      <a16:creationId xmlns:a16="http://schemas.microsoft.com/office/drawing/2014/main" id="{F9B06B7E-9278-4D9A-B173-C33A881CC5B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2" name="Oval 721">
                  <a:extLst>
                    <a:ext uri="{FF2B5EF4-FFF2-40B4-BE49-F238E27FC236}">
                      <a16:creationId xmlns:a16="http://schemas.microsoft.com/office/drawing/2014/main" id="{810EFADD-9D1D-4237-942D-DE98D99A701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3" name="Oval 722">
                  <a:extLst>
                    <a:ext uri="{FF2B5EF4-FFF2-40B4-BE49-F238E27FC236}">
                      <a16:creationId xmlns:a16="http://schemas.microsoft.com/office/drawing/2014/main" id="{B06F34BD-51FB-4FA4-90BF-C9B3E917728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4" name="Oval 723">
                  <a:extLst>
                    <a:ext uri="{FF2B5EF4-FFF2-40B4-BE49-F238E27FC236}">
                      <a16:creationId xmlns:a16="http://schemas.microsoft.com/office/drawing/2014/main" id="{77873A76-5FAA-43D6-8E80-F3B3A4B91DE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5" name="Group 704">
                <a:extLst>
                  <a:ext uri="{FF2B5EF4-FFF2-40B4-BE49-F238E27FC236}">
                    <a16:creationId xmlns:a16="http://schemas.microsoft.com/office/drawing/2014/main" id="{539D097C-B48E-44A6-90CB-E112F2A1C9B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17" name="Oval 716">
                  <a:extLst>
                    <a:ext uri="{FF2B5EF4-FFF2-40B4-BE49-F238E27FC236}">
                      <a16:creationId xmlns:a16="http://schemas.microsoft.com/office/drawing/2014/main" id="{D10BDCA3-0A63-4B58-8CDF-5D1E8C23DFB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8" name="Oval 717">
                  <a:extLst>
                    <a:ext uri="{FF2B5EF4-FFF2-40B4-BE49-F238E27FC236}">
                      <a16:creationId xmlns:a16="http://schemas.microsoft.com/office/drawing/2014/main" id="{827393EF-2A51-45EE-A097-F2B6BFD7AA5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9" name="Oval 718">
                  <a:extLst>
                    <a:ext uri="{FF2B5EF4-FFF2-40B4-BE49-F238E27FC236}">
                      <a16:creationId xmlns:a16="http://schemas.microsoft.com/office/drawing/2014/main" id="{4E155266-D2AC-4B26-BF3F-E8E282FA26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0" name="Oval 719">
                  <a:extLst>
                    <a:ext uri="{FF2B5EF4-FFF2-40B4-BE49-F238E27FC236}">
                      <a16:creationId xmlns:a16="http://schemas.microsoft.com/office/drawing/2014/main" id="{8C2132C9-47E4-4469-BA1C-A822CE31E6F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6" name="Group 705">
                <a:extLst>
                  <a:ext uri="{FF2B5EF4-FFF2-40B4-BE49-F238E27FC236}">
                    <a16:creationId xmlns:a16="http://schemas.microsoft.com/office/drawing/2014/main" id="{63865A01-F8AC-47B4-BCDE-938B6F1DED3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13" name="Oval 712">
                  <a:extLst>
                    <a:ext uri="{FF2B5EF4-FFF2-40B4-BE49-F238E27FC236}">
                      <a16:creationId xmlns:a16="http://schemas.microsoft.com/office/drawing/2014/main" id="{A7CBDA7D-1BD7-486A-8270-DE71BD3C732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4" name="Oval 713">
                  <a:extLst>
                    <a:ext uri="{FF2B5EF4-FFF2-40B4-BE49-F238E27FC236}">
                      <a16:creationId xmlns:a16="http://schemas.microsoft.com/office/drawing/2014/main" id="{0C356356-7C67-4C1C-B9A4-5DE94F781A8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5" name="Oval 714">
                  <a:extLst>
                    <a:ext uri="{FF2B5EF4-FFF2-40B4-BE49-F238E27FC236}">
                      <a16:creationId xmlns:a16="http://schemas.microsoft.com/office/drawing/2014/main" id="{A4AB3A09-70DF-411F-9AF7-3C6EF1BCF8D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6" name="Oval 715">
                  <a:extLst>
                    <a:ext uri="{FF2B5EF4-FFF2-40B4-BE49-F238E27FC236}">
                      <a16:creationId xmlns:a16="http://schemas.microsoft.com/office/drawing/2014/main" id="{CD4BDE7A-95FD-4E72-8AE6-1AC27703CD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7" name="Group 706">
                <a:extLst>
                  <a:ext uri="{FF2B5EF4-FFF2-40B4-BE49-F238E27FC236}">
                    <a16:creationId xmlns:a16="http://schemas.microsoft.com/office/drawing/2014/main" id="{0EF21FC9-7D75-4552-92B7-91C07A20DC3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09" name="Oval 708">
                  <a:extLst>
                    <a:ext uri="{FF2B5EF4-FFF2-40B4-BE49-F238E27FC236}">
                      <a16:creationId xmlns:a16="http://schemas.microsoft.com/office/drawing/2014/main" id="{0F568647-B679-4DDA-8194-298FA3D0D26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0" name="Oval 709">
                  <a:extLst>
                    <a:ext uri="{FF2B5EF4-FFF2-40B4-BE49-F238E27FC236}">
                      <a16:creationId xmlns:a16="http://schemas.microsoft.com/office/drawing/2014/main" id="{72D3EF2E-C8A4-4214-886D-4F7A033A3D7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1" name="Oval 710">
                  <a:extLst>
                    <a:ext uri="{FF2B5EF4-FFF2-40B4-BE49-F238E27FC236}">
                      <a16:creationId xmlns:a16="http://schemas.microsoft.com/office/drawing/2014/main" id="{8B7E5786-B20E-4501-ACFB-85C8E06D8FA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2" name="Oval 711">
                  <a:extLst>
                    <a:ext uri="{FF2B5EF4-FFF2-40B4-BE49-F238E27FC236}">
                      <a16:creationId xmlns:a16="http://schemas.microsoft.com/office/drawing/2014/main" id="{7403C966-4D56-4D1A-9102-9D3B5955081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AAC8AF0F-EE6F-496D-9380-18DF45642A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5" name="Group 724">
              <a:extLst>
                <a:ext uri="{FF2B5EF4-FFF2-40B4-BE49-F238E27FC236}">
                  <a16:creationId xmlns:a16="http://schemas.microsoft.com/office/drawing/2014/main" id="{CAD17E92-42B6-4762-BF55-79DC393CAF8C}"/>
                </a:ext>
              </a:extLst>
            </p:cNvPr>
            <p:cNvGrpSpPr/>
            <p:nvPr/>
          </p:nvGrpSpPr>
          <p:grpSpPr>
            <a:xfrm>
              <a:off x="6216512" y="4250806"/>
              <a:ext cx="801936" cy="843402"/>
              <a:chOff x="929218" y="844015"/>
              <a:chExt cx="879516" cy="980368"/>
            </a:xfrm>
          </p:grpSpPr>
          <p:grpSp>
            <p:nvGrpSpPr>
              <p:cNvPr id="726" name="Group 725">
                <a:extLst>
                  <a:ext uri="{FF2B5EF4-FFF2-40B4-BE49-F238E27FC236}">
                    <a16:creationId xmlns:a16="http://schemas.microsoft.com/office/drawing/2014/main" id="{E6E01AC6-A260-4775-B82C-208EECB4E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43" name="Oval 742">
                  <a:extLst>
                    <a:ext uri="{FF2B5EF4-FFF2-40B4-BE49-F238E27FC236}">
                      <a16:creationId xmlns:a16="http://schemas.microsoft.com/office/drawing/2014/main" id="{0C566A33-C7E4-4DF5-9C4F-A6A390BB14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4" name="Oval 743">
                  <a:extLst>
                    <a:ext uri="{FF2B5EF4-FFF2-40B4-BE49-F238E27FC236}">
                      <a16:creationId xmlns:a16="http://schemas.microsoft.com/office/drawing/2014/main" id="{FBE607DD-9549-4B2D-9CCE-5441B3C0F15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5" name="Oval 744">
                  <a:extLst>
                    <a:ext uri="{FF2B5EF4-FFF2-40B4-BE49-F238E27FC236}">
                      <a16:creationId xmlns:a16="http://schemas.microsoft.com/office/drawing/2014/main" id="{AF1EC712-A4EB-4A87-A7E1-EC1BE15F23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6" name="Oval 745">
                  <a:extLst>
                    <a:ext uri="{FF2B5EF4-FFF2-40B4-BE49-F238E27FC236}">
                      <a16:creationId xmlns:a16="http://schemas.microsoft.com/office/drawing/2014/main" id="{FED40ADD-C902-422B-A822-F4C36CE5D4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7" name="Group 726">
                <a:extLst>
                  <a:ext uri="{FF2B5EF4-FFF2-40B4-BE49-F238E27FC236}">
                    <a16:creationId xmlns:a16="http://schemas.microsoft.com/office/drawing/2014/main" id="{77151717-439C-4361-8303-D7265048A787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39" name="Oval 738">
                  <a:extLst>
                    <a:ext uri="{FF2B5EF4-FFF2-40B4-BE49-F238E27FC236}">
                      <a16:creationId xmlns:a16="http://schemas.microsoft.com/office/drawing/2014/main" id="{32BB8988-4447-4C80-B5BF-54B7E4842CF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0" name="Oval 739">
                  <a:extLst>
                    <a:ext uri="{FF2B5EF4-FFF2-40B4-BE49-F238E27FC236}">
                      <a16:creationId xmlns:a16="http://schemas.microsoft.com/office/drawing/2014/main" id="{E5F2103C-8860-4915-9178-96D5203FC7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1" name="Oval 740">
                  <a:extLst>
                    <a:ext uri="{FF2B5EF4-FFF2-40B4-BE49-F238E27FC236}">
                      <a16:creationId xmlns:a16="http://schemas.microsoft.com/office/drawing/2014/main" id="{F8C4571E-62A4-4242-85C4-6BEE769B31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2" name="Oval 741">
                  <a:extLst>
                    <a:ext uri="{FF2B5EF4-FFF2-40B4-BE49-F238E27FC236}">
                      <a16:creationId xmlns:a16="http://schemas.microsoft.com/office/drawing/2014/main" id="{91BE50D2-CCBF-4B2B-B7CF-4397901818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8" name="Group 727">
                <a:extLst>
                  <a:ext uri="{FF2B5EF4-FFF2-40B4-BE49-F238E27FC236}">
                    <a16:creationId xmlns:a16="http://schemas.microsoft.com/office/drawing/2014/main" id="{FA6F03A4-7873-4D17-BB90-7EA5E60510C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35" name="Oval 734">
                  <a:extLst>
                    <a:ext uri="{FF2B5EF4-FFF2-40B4-BE49-F238E27FC236}">
                      <a16:creationId xmlns:a16="http://schemas.microsoft.com/office/drawing/2014/main" id="{E219AC28-598D-43CB-9933-662547E5039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6" name="Oval 735">
                  <a:extLst>
                    <a:ext uri="{FF2B5EF4-FFF2-40B4-BE49-F238E27FC236}">
                      <a16:creationId xmlns:a16="http://schemas.microsoft.com/office/drawing/2014/main" id="{6D9EA89A-CF6A-42BE-AF2A-312FB4C52FB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7" name="Oval 736">
                  <a:extLst>
                    <a:ext uri="{FF2B5EF4-FFF2-40B4-BE49-F238E27FC236}">
                      <a16:creationId xmlns:a16="http://schemas.microsoft.com/office/drawing/2014/main" id="{9CF42E06-3222-47C1-96E8-B76756C46A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8" name="Oval 737">
                  <a:extLst>
                    <a:ext uri="{FF2B5EF4-FFF2-40B4-BE49-F238E27FC236}">
                      <a16:creationId xmlns:a16="http://schemas.microsoft.com/office/drawing/2014/main" id="{FA95405C-242D-4063-8321-F8AA18A883B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9" name="Group 728">
                <a:extLst>
                  <a:ext uri="{FF2B5EF4-FFF2-40B4-BE49-F238E27FC236}">
                    <a16:creationId xmlns:a16="http://schemas.microsoft.com/office/drawing/2014/main" id="{5D9F76C1-E2CC-4FBD-BF50-63953A784E9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31" name="Oval 730">
                  <a:extLst>
                    <a:ext uri="{FF2B5EF4-FFF2-40B4-BE49-F238E27FC236}">
                      <a16:creationId xmlns:a16="http://schemas.microsoft.com/office/drawing/2014/main" id="{6E581CA1-490C-4385-8530-951753DBAEF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2" name="Oval 731">
                  <a:extLst>
                    <a:ext uri="{FF2B5EF4-FFF2-40B4-BE49-F238E27FC236}">
                      <a16:creationId xmlns:a16="http://schemas.microsoft.com/office/drawing/2014/main" id="{5A59359D-4267-493D-88F1-7C79F42AEC5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3" name="Oval 732">
                  <a:extLst>
                    <a:ext uri="{FF2B5EF4-FFF2-40B4-BE49-F238E27FC236}">
                      <a16:creationId xmlns:a16="http://schemas.microsoft.com/office/drawing/2014/main" id="{9674457D-90C8-40F1-80F7-3A52EF9B2FB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4" name="Oval 733">
                  <a:extLst>
                    <a:ext uri="{FF2B5EF4-FFF2-40B4-BE49-F238E27FC236}">
                      <a16:creationId xmlns:a16="http://schemas.microsoft.com/office/drawing/2014/main" id="{FB88593A-E3EA-4C48-8B75-03C45A67156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018BDEEE-E8F0-4173-962E-DDBFE9547C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7" name="Group 746">
              <a:extLst>
                <a:ext uri="{FF2B5EF4-FFF2-40B4-BE49-F238E27FC236}">
                  <a16:creationId xmlns:a16="http://schemas.microsoft.com/office/drawing/2014/main" id="{F70E1210-8996-44E0-986C-EB2CDA1B69F9}"/>
                </a:ext>
              </a:extLst>
            </p:cNvPr>
            <p:cNvGrpSpPr/>
            <p:nvPr/>
          </p:nvGrpSpPr>
          <p:grpSpPr>
            <a:xfrm>
              <a:off x="7184163" y="4262229"/>
              <a:ext cx="801936" cy="614880"/>
              <a:chOff x="929218" y="844015"/>
              <a:chExt cx="879516" cy="980368"/>
            </a:xfrm>
          </p:grpSpPr>
          <p:grpSp>
            <p:nvGrpSpPr>
              <p:cNvPr id="748" name="Group 747">
                <a:extLst>
                  <a:ext uri="{FF2B5EF4-FFF2-40B4-BE49-F238E27FC236}">
                    <a16:creationId xmlns:a16="http://schemas.microsoft.com/office/drawing/2014/main" id="{FD32D10B-E131-45CD-8794-6BF4E099ABE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5" name="Oval 764">
                  <a:extLst>
                    <a:ext uri="{FF2B5EF4-FFF2-40B4-BE49-F238E27FC236}">
                      <a16:creationId xmlns:a16="http://schemas.microsoft.com/office/drawing/2014/main" id="{DB53AFF0-A1CE-4886-97AF-5DBE8967CF9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6" name="Oval 765">
                  <a:extLst>
                    <a:ext uri="{FF2B5EF4-FFF2-40B4-BE49-F238E27FC236}">
                      <a16:creationId xmlns:a16="http://schemas.microsoft.com/office/drawing/2014/main" id="{AA7FE5CD-EB0C-4383-AE09-F14144408A2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7" name="Oval 766">
                  <a:extLst>
                    <a:ext uri="{FF2B5EF4-FFF2-40B4-BE49-F238E27FC236}">
                      <a16:creationId xmlns:a16="http://schemas.microsoft.com/office/drawing/2014/main" id="{DEFCEA14-1BB4-4D1D-9880-4F20A423BB9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8" name="Oval 767">
                  <a:extLst>
                    <a:ext uri="{FF2B5EF4-FFF2-40B4-BE49-F238E27FC236}">
                      <a16:creationId xmlns:a16="http://schemas.microsoft.com/office/drawing/2014/main" id="{302C8680-C365-4792-AB6D-63EB7338B26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9" name="Group 748">
                <a:extLst>
                  <a:ext uri="{FF2B5EF4-FFF2-40B4-BE49-F238E27FC236}">
                    <a16:creationId xmlns:a16="http://schemas.microsoft.com/office/drawing/2014/main" id="{50565A09-91F7-4E9C-AB96-DBC49FD166BB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1" name="Oval 760">
                  <a:extLst>
                    <a:ext uri="{FF2B5EF4-FFF2-40B4-BE49-F238E27FC236}">
                      <a16:creationId xmlns:a16="http://schemas.microsoft.com/office/drawing/2014/main" id="{10C12B46-A45E-4882-8796-FDDFA277E8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2" name="Oval 761">
                  <a:extLst>
                    <a:ext uri="{FF2B5EF4-FFF2-40B4-BE49-F238E27FC236}">
                      <a16:creationId xmlns:a16="http://schemas.microsoft.com/office/drawing/2014/main" id="{35FF14DB-ED91-42D9-936D-9E7919B7DAD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3" name="Oval 762">
                  <a:extLst>
                    <a:ext uri="{FF2B5EF4-FFF2-40B4-BE49-F238E27FC236}">
                      <a16:creationId xmlns:a16="http://schemas.microsoft.com/office/drawing/2014/main" id="{193CAB26-436A-4BF4-9059-F6C4B733630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4" name="Oval 763">
                  <a:extLst>
                    <a:ext uri="{FF2B5EF4-FFF2-40B4-BE49-F238E27FC236}">
                      <a16:creationId xmlns:a16="http://schemas.microsoft.com/office/drawing/2014/main" id="{AA461011-3EDB-49D6-A3D6-4BAF7327CE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0" name="Group 749">
                <a:extLst>
                  <a:ext uri="{FF2B5EF4-FFF2-40B4-BE49-F238E27FC236}">
                    <a16:creationId xmlns:a16="http://schemas.microsoft.com/office/drawing/2014/main" id="{A6D2E7B7-204C-497A-ABEE-9F08D8CB39A5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57" name="Oval 756">
                  <a:extLst>
                    <a:ext uri="{FF2B5EF4-FFF2-40B4-BE49-F238E27FC236}">
                      <a16:creationId xmlns:a16="http://schemas.microsoft.com/office/drawing/2014/main" id="{848BBB27-CE32-4360-BC8D-15A33DEFBA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8" name="Oval 757">
                  <a:extLst>
                    <a:ext uri="{FF2B5EF4-FFF2-40B4-BE49-F238E27FC236}">
                      <a16:creationId xmlns:a16="http://schemas.microsoft.com/office/drawing/2014/main" id="{4FC24E70-31FB-43C9-BF09-0D96705AB46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9" name="Oval 758">
                  <a:extLst>
                    <a:ext uri="{FF2B5EF4-FFF2-40B4-BE49-F238E27FC236}">
                      <a16:creationId xmlns:a16="http://schemas.microsoft.com/office/drawing/2014/main" id="{F5321A34-B731-4E5A-9783-B9229ABC245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0" name="Oval 759">
                  <a:extLst>
                    <a:ext uri="{FF2B5EF4-FFF2-40B4-BE49-F238E27FC236}">
                      <a16:creationId xmlns:a16="http://schemas.microsoft.com/office/drawing/2014/main" id="{68E1DC4A-19DB-47A4-AB72-296675559C8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1" name="Group 750">
                <a:extLst>
                  <a:ext uri="{FF2B5EF4-FFF2-40B4-BE49-F238E27FC236}">
                    <a16:creationId xmlns:a16="http://schemas.microsoft.com/office/drawing/2014/main" id="{43C2F0F1-3E46-4A61-BEBB-C9BACA9F585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53" name="Oval 752">
                  <a:extLst>
                    <a:ext uri="{FF2B5EF4-FFF2-40B4-BE49-F238E27FC236}">
                      <a16:creationId xmlns:a16="http://schemas.microsoft.com/office/drawing/2014/main" id="{5F69DB08-5FE6-41FE-86EF-CEAC45C1972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4" name="Oval 753">
                  <a:extLst>
                    <a:ext uri="{FF2B5EF4-FFF2-40B4-BE49-F238E27FC236}">
                      <a16:creationId xmlns:a16="http://schemas.microsoft.com/office/drawing/2014/main" id="{0A7342A5-F969-4764-96F4-5F806E008E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5" name="Oval 754">
                  <a:extLst>
                    <a:ext uri="{FF2B5EF4-FFF2-40B4-BE49-F238E27FC236}">
                      <a16:creationId xmlns:a16="http://schemas.microsoft.com/office/drawing/2014/main" id="{F7785E2F-1B5C-4756-B798-D7BEF394AD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6" name="Oval 755">
                  <a:extLst>
                    <a:ext uri="{FF2B5EF4-FFF2-40B4-BE49-F238E27FC236}">
                      <a16:creationId xmlns:a16="http://schemas.microsoft.com/office/drawing/2014/main" id="{C1BE374A-B336-4B47-ABE7-978CD6A1F3A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FC4699E6-2F85-4805-9EEC-D074FB1C1D9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9" name="Group 768">
              <a:extLst>
                <a:ext uri="{FF2B5EF4-FFF2-40B4-BE49-F238E27FC236}">
                  <a16:creationId xmlns:a16="http://schemas.microsoft.com/office/drawing/2014/main" id="{7C7150A5-EC01-4E0B-84F6-7A39D26F51DB}"/>
                </a:ext>
              </a:extLst>
            </p:cNvPr>
            <p:cNvGrpSpPr/>
            <p:nvPr/>
          </p:nvGrpSpPr>
          <p:grpSpPr>
            <a:xfrm>
              <a:off x="8212358" y="4243874"/>
              <a:ext cx="801936" cy="850334"/>
              <a:chOff x="929218" y="844015"/>
              <a:chExt cx="879516" cy="980368"/>
            </a:xfrm>
          </p:grpSpPr>
          <p:grpSp>
            <p:nvGrpSpPr>
              <p:cNvPr id="770" name="Group 769">
                <a:extLst>
                  <a:ext uri="{FF2B5EF4-FFF2-40B4-BE49-F238E27FC236}">
                    <a16:creationId xmlns:a16="http://schemas.microsoft.com/office/drawing/2014/main" id="{8317C61C-7CF9-4753-B2AD-D39D5CAE727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7" name="Oval 786">
                  <a:extLst>
                    <a:ext uri="{FF2B5EF4-FFF2-40B4-BE49-F238E27FC236}">
                      <a16:creationId xmlns:a16="http://schemas.microsoft.com/office/drawing/2014/main" id="{6E88F51C-5FB5-4288-B4BF-9D565A68DD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8" name="Oval 787">
                  <a:extLst>
                    <a:ext uri="{FF2B5EF4-FFF2-40B4-BE49-F238E27FC236}">
                      <a16:creationId xmlns:a16="http://schemas.microsoft.com/office/drawing/2014/main" id="{13F84BD9-B4F4-44E6-87F4-895CE7A4F09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9" name="Oval 788">
                  <a:extLst>
                    <a:ext uri="{FF2B5EF4-FFF2-40B4-BE49-F238E27FC236}">
                      <a16:creationId xmlns:a16="http://schemas.microsoft.com/office/drawing/2014/main" id="{5AE70363-91E7-43AD-ADF2-F503A930EB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0" name="Oval 789">
                  <a:extLst>
                    <a:ext uri="{FF2B5EF4-FFF2-40B4-BE49-F238E27FC236}">
                      <a16:creationId xmlns:a16="http://schemas.microsoft.com/office/drawing/2014/main" id="{AB447E63-7774-4920-A81D-0477CFB80F4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1" name="Group 770">
                <a:extLst>
                  <a:ext uri="{FF2B5EF4-FFF2-40B4-BE49-F238E27FC236}">
                    <a16:creationId xmlns:a16="http://schemas.microsoft.com/office/drawing/2014/main" id="{F703564C-0B01-4434-B92C-5C6EE0E84C1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3" name="Oval 782">
                  <a:extLst>
                    <a:ext uri="{FF2B5EF4-FFF2-40B4-BE49-F238E27FC236}">
                      <a16:creationId xmlns:a16="http://schemas.microsoft.com/office/drawing/2014/main" id="{3671DCA9-C040-4184-8FB0-BA0E9D30F15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4" name="Oval 783">
                  <a:extLst>
                    <a:ext uri="{FF2B5EF4-FFF2-40B4-BE49-F238E27FC236}">
                      <a16:creationId xmlns:a16="http://schemas.microsoft.com/office/drawing/2014/main" id="{2658E282-4EE9-4C52-B77D-32DAD922A17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5" name="Oval 784">
                  <a:extLst>
                    <a:ext uri="{FF2B5EF4-FFF2-40B4-BE49-F238E27FC236}">
                      <a16:creationId xmlns:a16="http://schemas.microsoft.com/office/drawing/2014/main" id="{C9CADFFE-8AE2-4DBE-9CA9-8A2DB4AB39C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6" name="Oval 785">
                  <a:extLst>
                    <a:ext uri="{FF2B5EF4-FFF2-40B4-BE49-F238E27FC236}">
                      <a16:creationId xmlns:a16="http://schemas.microsoft.com/office/drawing/2014/main" id="{8026DA4C-4026-491C-85FD-ACFC4B77409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2" name="Group 771">
                <a:extLst>
                  <a:ext uri="{FF2B5EF4-FFF2-40B4-BE49-F238E27FC236}">
                    <a16:creationId xmlns:a16="http://schemas.microsoft.com/office/drawing/2014/main" id="{37220B39-2A72-4030-93B8-6E9C6952941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79" name="Oval 778">
                  <a:extLst>
                    <a:ext uri="{FF2B5EF4-FFF2-40B4-BE49-F238E27FC236}">
                      <a16:creationId xmlns:a16="http://schemas.microsoft.com/office/drawing/2014/main" id="{66E6CE5D-4010-46D6-9506-5000F577C9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0" name="Oval 779">
                  <a:extLst>
                    <a:ext uri="{FF2B5EF4-FFF2-40B4-BE49-F238E27FC236}">
                      <a16:creationId xmlns:a16="http://schemas.microsoft.com/office/drawing/2014/main" id="{50A99454-96D0-42B7-9637-441F8EAF260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1" name="Oval 780">
                  <a:extLst>
                    <a:ext uri="{FF2B5EF4-FFF2-40B4-BE49-F238E27FC236}">
                      <a16:creationId xmlns:a16="http://schemas.microsoft.com/office/drawing/2014/main" id="{08E52CDC-43AA-46CF-8949-7D7D7AC6B7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2" name="Oval 781">
                  <a:extLst>
                    <a:ext uri="{FF2B5EF4-FFF2-40B4-BE49-F238E27FC236}">
                      <a16:creationId xmlns:a16="http://schemas.microsoft.com/office/drawing/2014/main" id="{D36534C8-7671-49F0-97F4-F0B54BCF0F7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3" name="Group 772">
                <a:extLst>
                  <a:ext uri="{FF2B5EF4-FFF2-40B4-BE49-F238E27FC236}">
                    <a16:creationId xmlns:a16="http://schemas.microsoft.com/office/drawing/2014/main" id="{ADFC6C3A-4B96-4349-8BA1-1D1ABA58978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75" name="Oval 774">
                  <a:extLst>
                    <a:ext uri="{FF2B5EF4-FFF2-40B4-BE49-F238E27FC236}">
                      <a16:creationId xmlns:a16="http://schemas.microsoft.com/office/drawing/2014/main" id="{FE5E5D87-DDD6-47AB-866F-DCB76ECFCD2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6" name="Oval 775">
                  <a:extLst>
                    <a:ext uri="{FF2B5EF4-FFF2-40B4-BE49-F238E27FC236}">
                      <a16:creationId xmlns:a16="http://schemas.microsoft.com/office/drawing/2014/main" id="{79400118-0857-4034-B001-E50F50DD6CB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7" name="Oval 776">
                  <a:extLst>
                    <a:ext uri="{FF2B5EF4-FFF2-40B4-BE49-F238E27FC236}">
                      <a16:creationId xmlns:a16="http://schemas.microsoft.com/office/drawing/2014/main" id="{8E9EA543-45CE-41F7-92A3-CBE1DF9312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8" name="Oval 777">
                  <a:extLst>
                    <a:ext uri="{FF2B5EF4-FFF2-40B4-BE49-F238E27FC236}">
                      <a16:creationId xmlns:a16="http://schemas.microsoft.com/office/drawing/2014/main" id="{D6837988-A5CF-4C07-B43E-7FB5B526051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72E2F07A-2C83-4AE3-8731-471352A36350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1" name="TextBox 790">
              <a:extLst>
                <a:ext uri="{FF2B5EF4-FFF2-40B4-BE49-F238E27FC236}">
                  <a16:creationId xmlns:a16="http://schemas.microsoft.com/office/drawing/2014/main" id="{52261532-0408-4C3F-A099-99410A25193E}"/>
                </a:ext>
              </a:extLst>
            </p:cNvPr>
            <p:cNvSpPr txBox="1"/>
            <p:nvPr/>
          </p:nvSpPr>
          <p:spPr>
            <a:xfrm>
              <a:off x="2454919" y="291228"/>
              <a:ext cx="1668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Simple Rotation</a:t>
              </a:r>
            </a:p>
          </p:txBody>
        </p:sp>
        <p:sp>
          <p:nvSpPr>
            <p:cNvPr id="792" name="TextBox 791">
              <a:extLst>
                <a:ext uri="{FF2B5EF4-FFF2-40B4-BE49-F238E27FC236}">
                  <a16:creationId xmlns:a16="http://schemas.microsoft.com/office/drawing/2014/main" id="{620A91C8-7644-4DE3-8863-CEDC31A4C266}"/>
                </a:ext>
              </a:extLst>
            </p:cNvPr>
            <p:cNvSpPr txBox="1"/>
            <p:nvPr/>
          </p:nvSpPr>
          <p:spPr>
            <a:xfrm>
              <a:off x="6150095" y="310519"/>
              <a:ext cx="17300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Diverse Rotation</a:t>
              </a:r>
            </a:p>
          </p:txBody>
        </p:sp>
        <p:sp>
          <p:nvSpPr>
            <p:cNvPr id="793" name="TextBox 792">
              <a:extLst>
                <a:ext uri="{FF2B5EF4-FFF2-40B4-BE49-F238E27FC236}">
                  <a16:creationId xmlns:a16="http://schemas.microsoft.com/office/drawing/2014/main" id="{AFF8D846-7C4D-4A83-91F8-69F3533809C8}"/>
                </a:ext>
              </a:extLst>
            </p:cNvPr>
            <p:cNvSpPr txBox="1"/>
            <p:nvPr/>
          </p:nvSpPr>
          <p:spPr>
            <a:xfrm rot="16200000">
              <a:off x="490824" y="1392982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2018</a:t>
              </a:r>
            </a:p>
          </p:txBody>
        </p:sp>
        <p:sp>
          <p:nvSpPr>
            <p:cNvPr id="794" name="TextBox 793">
              <a:extLst>
                <a:ext uri="{FF2B5EF4-FFF2-40B4-BE49-F238E27FC236}">
                  <a16:creationId xmlns:a16="http://schemas.microsoft.com/office/drawing/2014/main" id="{ED60D8B7-8A9B-42D7-93DD-F40D9190A617}"/>
                </a:ext>
              </a:extLst>
            </p:cNvPr>
            <p:cNvSpPr txBox="1"/>
            <p:nvPr/>
          </p:nvSpPr>
          <p:spPr>
            <a:xfrm rot="16200000">
              <a:off x="393842" y="2912816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2019</a:t>
              </a:r>
            </a:p>
          </p:txBody>
        </p:sp>
        <p:sp>
          <p:nvSpPr>
            <p:cNvPr id="795" name="TextBox 794">
              <a:extLst>
                <a:ext uri="{FF2B5EF4-FFF2-40B4-BE49-F238E27FC236}">
                  <a16:creationId xmlns:a16="http://schemas.microsoft.com/office/drawing/2014/main" id="{D6DC147C-5D03-43F5-A2AE-D04ACD73304B}"/>
                </a:ext>
              </a:extLst>
            </p:cNvPr>
            <p:cNvSpPr txBox="1"/>
            <p:nvPr/>
          </p:nvSpPr>
          <p:spPr>
            <a:xfrm rot="16200000">
              <a:off x="422928" y="4450569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2020</a:t>
              </a:r>
            </a:p>
          </p:txBody>
        </p:sp>
      </p:grpSp>
      <p:grpSp>
        <p:nvGrpSpPr>
          <p:cNvPr id="1360" name="Group 1359">
            <a:extLst>
              <a:ext uri="{FF2B5EF4-FFF2-40B4-BE49-F238E27FC236}">
                <a16:creationId xmlns:a16="http://schemas.microsoft.com/office/drawing/2014/main" id="{9D2AB83B-15F1-472D-9D5C-CEB5803B539F}"/>
              </a:ext>
            </a:extLst>
          </p:cNvPr>
          <p:cNvGrpSpPr/>
          <p:nvPr/>
        </p:nvGrpSpPr>
        <p:grpSpPr>
          <a:xfrm>
            <a:off x="7602871" y="1376672"/>
            <a:ext cx="2204054" cy="2379400"/>
            <a:chOff x="10542969" y="770512"/>
            <a:chExt cx="572437" cy="617978"/>
          </a:xfrm>
        </p:grpSpPr>
        <p:sp>
          <p:nvSpPr>
            <p:cNvPr id="1359" name="Rectangle 1358">
              <a:extLst>
                <a:ext uri="{FF2B5EF4-FFF2-40B4-BE49-F238E27FC236}">
                  <a16:creationId xmlns:a16="http://schemas.microsoft.com/office/drawing/2014/main" id="{621EEB99-F5A0-4A2F-9C00-50B6A021A6EC}"/>
                </a:ext>
              </a:extLst>
            </p:cNvPr>
            <p:cNvSpPr/>
            <p:nvPr/>
          </p:nvSpPr>
          <p:spPr>
            <a:xfrm>
              <a:off x="10542969" y="770512"/>
              <a:ext cx="572437" cy="6179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8" name="Group 807">
              <a:extLst>
                <a:ext uri="{FF2B5EF4-FFF2-40B4-BE49-F238E27FC236}">
                  <a16:creationId xmlns:a16="http://schemas.microsoft.com/office/drawing/2014/main" id="{EF49540F-ADE8-40D4-9394-B32984FB4E18}"/>
                </a:ext>
              </a:extLst>
            </p:cNvPr>
            <p:cNvGrpSpPr/>
            <p:nvPr/>
          </p:nvGrpSpPr>
          <p:grpSpPr>
            <a:xfrm>
              <a:off x="10578783" y="832792"/>
              <a:ext cx="446282" cy="493883"/>
              <a:chOff x="929218" y="844015"/>
              <a:chExt cx="879516" cy="980368"/>
            </a:xfrm>
          </p:grpSpPr>
          <p:grpSp>
            <p:nvGrpSpPr>
              <p:cNvPr id="1184" name="Group 1183">
                <a:extLst>
                  <a:ext uri="{FF2B5EF4-FFF2-40B4-BE49-F238E27FC236}">
                    <a16:creationId xmlns:a16="http://schemas.microsoft.com/office/drawing/2014/main" id="{5B393503-8508-4F83-B251-E36BF879B67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1201" name="Oval 1200">
                  <a:extLst>
                    <a:ext uri="{FF2B5EF4-FFF2-40B4-BE49-F238E27FC236}">
                      <a16:creationId xmlns:a16="http://schemas.microsoft.com/office/drawing/2014/main" id="{D82BB0E7-AA27-4508-856A-01114F4BF5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2" name="Oval 1201">
                  <a:extLst>
                    <a:ext uri="{FF2B5EF4-FFF2-40B4-BE49-F238E27FC236}">
                      <a16:creationId xmlns:a16="http://schemas.microsoft.com/office/drawing/2014/main" id="{81DFADF8-1DEA-4047-9401-B39C88B4F47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3" name="Oval 1202">
                  <a:extLst>
                    <a:ext uri="{FF2B5EF4-FFF2-40B4-BE49-F238E27FC236}">
                      <a16:creationId xmlns:a16="http://schemas.microsoft.com/office/drawing/2014/main" id="{AFC45378-C2FD-448F-8520-16A114CE332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4" name="Oval 1203">
                  <a:extLst>
                    <a:ext uri="{FF2B5EF4-FFF2-40B4-BE49-F238E27FC236}">
                      <a16:creationId xmlns:a16="http://schemas.microsoft.com/office/drawing/2014/main" id="{DCB61791-5A60-4641-A1A7-887171761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5" name="Group 1184">
                <a:extLst>
                  <a:ext uri="{FF2B5EF4-FFF2-40B4-BE49-F238E27FC236}">
                    <a16:creationId xmlns:a16="http://schemas.microsoft.com/office/drawing/2014/main" id="{E040A999-CC7E-4F65-9340-924F5ADEE43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1197" name="Oval 1196">
                  <a:extLst>
                    <a:ext uri="{FF2B5EF4-FFF2-40B4-BE49-F238E27FC236}">
                      <a16:creationId xmlns:a16="http://schemas.microsoft.com/office/drawing/2014/main" id="{E2CE8DE4-F1E3-4C47-AD3F-834BAC64A5B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8" name="Oval 1197">
                  <a:extLst>
                    <a:ext uri="{FF2B5EF4-FFF2-40B4-BE49-F238E27FC236}">
                      <a16:creationId xmlns:a16="http://schemas.microsoft.com/office/drawing/2014/main" id="{502E4CBA-9F44-4E5C-A7CF-92484C93D1F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9" name="Oval 1198">
                  <a:extLst>
                    <a:ext uri="{FF2B5EF4-FFF2-40B4-BE49-F238E27FC236}">
                      <a16:creationId xmlns:a16="http://schemas.microsoft.com/office/drawing/2014/main" id="{72C39AC9-674E-42EE-A9F5-D62E155A93A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0" name="Oval 1199">
                  <a:extLst>
                    <a:ext uri="{FF2B5EF4-FFF2-40B4-BE49-F238E27FC236}">
                      <a16:creationId xmlns:a16="http://schemas.microsoft.com/office/drawing/2014/main" id="{220193A0-EA58-4F98-9BC2-39F096B649A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6" name="Group 1185">
                <a:extLst>
                  <a:ext uri="{FF2B5EF4-FFF2-40B4-BE49-F238E27FC236}">
                    <a16:creationId xmlns:a16="http://schemas.microsoft.com/office/drawing/2014/main" id="{B83A431B-108D-4B7C-8D77-5973D46E9ABF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1193" name="Oval 1192">
                  <a:extLst>
                    <a:ext uri="{FF2B5EF4-FFF2-40B4-BE49-F238E27FC236}">
                      <a16:creationId xmlns:a16="http://schemas.microsoft.com/office/drawing/2014/main" id="{B04CEE82-904E-426C-B678-94262A3D6F8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4" name="Oval 1193">
                  <a:extLst>
                    <a:ext uri="{FF2B5EF4-FFF2-40B4-BE49-F238E27FC236}">
                      <a16:creationId xmlns:a16="http://schemas.microsoft.com/office/drawing/2014/main" id="{6B9B8DA7-1CBE-4EF5-B056-D28C111FAD2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5" name="Oval 1194">
                  <a:extLst>
                    <a:ext uri="{FF2B5EF4-FFF2-40B4-BE49-F238E27FC236}">
                      <a16:creationId xmlns:a16="http://schemas.microsoft.com/office/drawing/2014/main" id="{B6D01C06-6E14-4196-A39D-173D73C7E1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6" name="Oval 1195">
                  <a:extLst>
                    <a:ext uri="{FF2B5EF4-FFF2-40B4-BE49-F238E27FC236}">
                      <a16:creationId xmlns:a16="http://schemas.microsoft.com/office/drawing/2014/main" id="{8E9321A3-78B4-48F4-9949-C5803DF069E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7" name="Group 1186">
                <a:extLst>
                  <a:ext uri="{FF2B5EF4-FFF2-40B4-BE49-F238E27FC236}">
                    <a16:creationId xmlns:a16="http://schemas.microsoft.com/office/drawing/2014/main" id="{76887906-8D72-4CFE-BA4F-EA671126E3F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1189" name="Oval 1188">
                  <a:extLst>
                    <a:ext uri="{FF2B5EF4-FFF2-40B4-BE49-F238E27FC236}">
                      <a16:creationId xmlns:a16="http://schemas.microsoft.com/office/drawing/2014/main" id="{F8A90596-0AD6-4759-8AF9-102E930966D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0" name="Oval 1189">
                  <a:extLst>
                    <a:ext uri="{FF2B5EF4-FFF2-40B4-BE49-F238E27FC236}">
                      <a16:creationId xmlns:a16="http://schemas.microsoft.com/office/drawing/2014/main" id="{33EC769E-5D82-4C5A-852B-6C17069F6B6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1" name="Oval 1190">
                  <a:extLst>
                    <a:ext uri="{FF2B5EF4-FFF2-40B4-BE49-F238E27FC236}">
                      <a16:creationId xmlns:a16="http://schemas.microsoft.com/office/drawing/2014/main" id="{F0EB03F1-17FB-489E-BA78-BBFE608D1E7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2" name="Oval 1191">
                  <a:extLst>
                    <a:ext uri="{FF2B5EF4-FFF2-40B4-BE49-F238E27FC236}">
                      <a16:creationId xmlns:a16="http://schemas.microsoft.com/office/drawing/2014/main" id="{258088E6-788F-4877-BECC-F2C9C68446E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E44A4B91-794C-434F-A657-469457D54C8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5304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7" name="Group 796">
            <a:extLst>
              <a:ext uri="{FF2B5EF4-FFF2-40B4-BE49-F238E27FC236}">
                <a16:creationId xmlns:a16="http://schemas.microsoft.com/office/drawing/2014/main" id="{7AFF3AFE-61D9-4AF5-A361-D84880899CD8}"/>
              </a:ext>
            </a:extLst>
          </p:cNvPr>
          <p:cNvGrpSpPr/>
          <p:nvPr/>
        </p:nvGrpSpPr>
        <p:grpSpPr>
          <a:xfrm>
            <a:off x="535548" y="291228"/>
            <a:ext cx="4808809" cy="2851467"/>
            <a:chOff x="535548" y="291228"/>
            <a:chExt cx="8641083" cy="4909459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E80E99D0-3F0F-4033-AFD4-B6B32D7D959B}"/>
                </a:ext>
              </a:extLst>
            </p:cNvPr>
            <p:cNvGrpSpPr/>
            <p:nvPr/>
          </p:nvGrpSpPr>
          <p:grpSpPr>
            <a:xfrm>
              <a:off x="1003515" y="979507"/>
              <a:ext cx="8173116" cy="1068411"/>
              <a:chOff x="2038184" y="728645"/>
              <a:chExt cx="8173116" cy="1068411"/>
            </a:xfrm>
          </p:grpSpPr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1013A8E6-5667-4BBF-B3B7-6692E6415A2B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1E303CAC-48A3-4A6E-8C9D-F7E9C5E544F2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37085D5-8121-40AF-922C-2AE1485D2589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A620B0F7-73BA-4798-8ECC-832E1FC559A0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F5CDA9AE-B400-48C4-B096-1ED9D6459696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1A78A566-EF9C-47B8-9060-ED19B10EC4A6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FED6AA09-41A4-484B-828E-63245C4A8608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6C3796C6-1D60-4181-93BB-A6A7003D963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136DF212-B204-4033-A050-287F663D63AB}"/>
                </a:ext>
              </a:extLst>
            </p:cNvPr>
            <p:cNvGrpSpPr/>
            <p:nvPr/>
          </p:nvGrpSpPr>
          <p:grpSpPr>
            <a:xfrm>
              <a:off x="1106772" y="1039317"/>
              <a:ext cx="879516" cy="980368"/>
              <a:chOff x="929218" y="844015"/>
              <a:chExt cx="879516" cy="980368"/>
            </a:xfrm>
          </p:grpSpPr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4DD3E9B-68C7-4222-BB08-BA444C89D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25" name="Oval 224">
                  <a:extLst>
                    <a:ext uri="{FF2B5EF4-FFF2-40B4-BE49-F238E27FC236}">
                      <a16:creationId xmlns:a16="http://schemas.microsoft.com/office/drawing/2014/main" id="{05F906EC-D801-4CB0-85E2-515F8AA351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Oval 225">
                  <a:extLst>
                    <a:ext uri="{FF2B5EF4-FFF2-40B4-BE49-F238E27FC236}">
                      <a16:creationId xmlns:a16="http://schemas.microsoft.com/office/drawing/2014/main" id="{D112E076-187F-4D7D-B1C2-D39476C287C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68E90A9B-FF90-4F6E-989E-F53AC0B1EC7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2D887C85-734E-4E1E-91B4-A1825ED038F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0" name="Group 229">
                <a:extLst>
                  <a:ext uri="{FF2B5EF4-FFF2-40B4-BE49-F238E27FC236}">
                    <a16:creationId xmlns:a16="http://schemas.microsoft.com/office/drawing/2014/main" id="{9E2202EC-53EA-4F04-9E2C-0F55356EB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31" name="Oval 230">
                  <a:extLst>
                    <a:ext uri="{FF2B5EF4-FFF2-40B4-BE49-F238E27FC236}">
                      <a16:creationId xmlns:a16="http://schemas.microsoft.com/office/drawing/2014/main" id="{D5E98F84-E5E1-4407-9DFF-46F58F5E232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8B4A04F1-9073-468A-BF25-EC4B39237B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17FE218F-E8E7-4DE1-97DD-B68FADC4DE9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1833E18F-0980-41BC-A50E-B27762250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2D22EF38-EFE1-4353-AEA3-7A6A9F4EA402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C3940081-69A1-465D-8990-E67E78E833A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7F4BF7A3-7EB5-498D-98A4-0F52BA0B88D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9D5A8611-1F17-49E3-A543-E6BE69D895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9A44C0E8-79BD-4B73-B95B-E4FC0BD527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0" name="Group 239">
                <a:extLst>
                  <a:ext uri="{FF2B5EF4-FFF2-40B4-BE49-F238E27FC236}">
                    <a16:creationId xmlns:a16="http://schemas.microsoft.com/office/drawing/2014/main" id="{271ED0A4-CFFE-44D6-929C-5DE3F61CE88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CB68A158-77E3-4275-B7F2-A622ACEEB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6456A108-0850-4199-8781-3EC9BBE47B0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E4717B59-784F-4057-9C5E-B74D86FEFE9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F35457F4-2A7B-4780-A16C-878B772128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C3E06C06-D99F-49DB-8EE3-2D209A015E5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ABB97852-E65B-481A-B782-E7B4714CDE8C}"/>
                </a:ext>
              </a:extLst>
            </p:cNvPr>
            <p:cNvGrpSpPr/>
            <p:nvPr/>
          </p:nvGrpSpPr>
          <p:grpSpPr>
            <a:xfrm>
              <a:off x="2153236" y="1055644"/>
              <a:ext cx="801936" cy="753482"/>
              <a:chOff x="929218" y="844015"/>
              <a:chExt cx="879516" cy="980368"/>
            </a:xfrm>
          </p:grpSpPr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5F303AB7-AB83-4077-A9B7-D4C88775CE9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5" name="Oval 284">
                  <a:extLst>
                    <a:ext uri="{FF2B5EF4-FFF2-40B4-BE49-F238E27FC236}">
                      <a16:creationId xmlns:a16="http://schemas.microsoft.com/office/drawing/2014/main" id="{9EADCA11-5CF2-42D0-9B8D-1D5900C585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Oval 285">
                  <a:extLst>
                    <a:ext uri="{FF2B5EF4-FFF2-40B4-BE49-F238E27FC236}">
                      <a16:creationId xmlns:a16="http://schemas.microsoft.com/office/drawing/2014/main" id="{73BA10B7-FFED-4384-8832-05B8DD946DA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Oval 286">
                  <a:extLst>
                    <a:ext uri="{FF2B5EF4-FFF2-40B4-BE49-F238E27FC236}">
                      <a16:creationId xmlns:a16="http://schemas.microsoft.com/office/drawing/2014/main" id="{ECE4C4FE-91B0-49C4-9EA7-8BA2BCD0E26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Oval 287">
                  <a:extLst>
                    <a:ext uri="{FF2B5EF4-FFF2-40B4-BE49-F238E27FC236}">
                      <a16:creationId xmlns:a16="http://schemas.microsoft.com/office/drawing/2014/main" id="{3928AA8A-16F9-4845-8AB7-7B837DE01B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9" name="Group 268">
                <a:extLst>
                  <a:ext uri="{FF2B5EF4-FFF2-40B4-BE49-F238E27FC236}">
                    <a16:creationId xmlns:a16="http://schemas.microsoft.com/office/drawing/2014/main" id="{D0A7A672-F7E8-4134-80EA-221C96056D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1" name="Oval 280">
                  <a:extLst>
                    <a:ext uri="{FF2B5EF4-FFF2-40B4-BE49-F238E27FC236}">
                      <a16:creationId xmlns:a16="http://schemas.microsoft.com/office/drawing/2014/main" id="{BD85524C-847B-4719-87A6-DBACCCDE6F4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Oval 281">
                  <a:extLst>
                    <a:ext uri="{FF2B5EF4-FFF2-40B4-BE49-F238E27FC236}">
                      <a16:creationId xmlns:a16="http://schemas.microsoft.com/office/drawing/2014/main" id="{0DDBF7F2-708E-471F-979B-D10B017A5B3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3" name="Oval 282">
                  <a:extLst>
                    <a:ext uri="{FF2B5EF4-FFF2-40B4-BE49-F238E27FC236}">
                      <a16:creationId xmlns:a16="http://schemas.microsoft.com/office/drawing/2014/main" id="{A801A3DD-5C5B-4780-B55B-3847B529CD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Oval 283">
                  <a:extLst>
                    <a:ext uri="{FF2B5EF4-FFF2-40B4-BE49-F238E27FC236}">
                      <a16:creationId xmlns:a16="http://schemas.microsoft.com/office/drawing/2014/main" id="{8A23BC6C-C002-4C9A-8B5B-C6F53CA16CA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4EF8816B-ADC5-4799-BF6F-A300A115C544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77" name="Oval 276">
                  <a:extLst>
                    <a:ext uri="{FF2B5EF4-FFF2-40B4-BE49-F238E27FC236}">
                      <a16:creationId xmlns:a16="http://schemas.microsoft.com/office/drawing/2014/main" id="{77F0202F-6F0B-4C9C-B52E-B555418212D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25FD96DE-8FD4-4660-B975-A3E5D4449C6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Oval 278">
                  <a:extLst>
                    <a:ext uri="{FF2B5EF4-FFF2-40B4-BE49-F238E27FC236}">
                      <a16:creationId xmlns:a16="http://schemas.microsoft.com/office/drawing/2014/main" id="{221E69F6-2C7C-45B4-B7A0-EC594F8E8FB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0" name="Oval 279">
                  <a:extLst>
                    <a:ext uri="{FF2B5EF4-FFF2-40B4-BE49-F238E27FC236}">
                      <a16:creationId xmlns:a16="http://schemas.microsoft.com/office/drawing/2014/main" id="{C16C36DD-5062-40F7-8060-8FA39A35B99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24044939-91E8-406E-84C4-F8F38E0B862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81791F8A-64FF-412B-96C8-59C2CB37B8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4" name="Oval 273">
                  <a:extLst>
                    <a:ext uri="{FF2B5EF4-FFF2-40B4-BE49-F238E27FC236}">
                      <a16:creationId xmlns:a16="http://schemas.microsoft.com/office/drawing/2014/main" id="{E21172D8-3C57-4930-977F-D065E7E5360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Oval 274">
                  <a:extLst>
                    <a:ext uri="{FF2B5EF4-FFF2-40B4-BE49-F238E27FC236}">
                      <a16:creationId xmlns:a16="http://schemas.microsoft.com/office/drawing/2014/main" id="{45294755-26EC-439B-8015-A507D4E819E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Oval 275">
                  <a:extLst>
                    <a:ext uri="{FF2B5EF4-FFF2-40B4-BE49-F238E27FC236}">
                      <a16:creationId xmlns:a16="http://schemas.microsoft.com/office/drawing/2014/main" id="{1C2F3BBE-10E9-40E2-A96B-A99714542D0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97E52959-99D7-4AA4-8ADE-0F02C3D430E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F5C1350C-1262-4D17-9E10-97635CAEBC94}"/>
                </a:ext>
              </a:extLst>
            </p:cNvPr>
            <p:cNvGrpSpPr/>
            <p:nvPr/>
          </p:nvGrpSpPr>
          <p:grpSpPr>
            <a:xfrm>
              <a:off x="3150454" y="1046597"/>
              <a:ext cx="801936" cy="973088"/>
              <a:chOff x="929218" y="844015"/>
              <a:chExt cx="879516" cy="980368"/>
            </a:xfrm>
          </p:grpSpPr>
          <p:grpSp>
            <p:nvGrpSpPr>
              <p:cNvPr id="290" name="Group 289">
                <a:extLst>
                  <a:ext uri="{FF2B5EF4-FFF2-40B4-BE49-F238E27FC236}">
                    <a16:creationId xmlns:a16="http://schemas.microsoft.com/office/drawing/2014/main" id="{AEACC13B-9E37-4E80-A3FC-39C10477AA2F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02934F94-4542-4016-9AF0-CBC886DB482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Oval 307">
                  <a:extLst>
                    <a:ext uri="{FF2B5EF4-FFF2-40B4-BE49-F238E27FC236}">
                      <a16:creationId xmlns:a16="http://schemas.microsoft.com/office/drawing/2014/main" id="{647069A0-F055-430A-B4AE-2B53FCBB96B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9" name="Oval 308">
                  <a:extLst>
                    <a:ext uri="{FF2B5EF4-FFF2-40B4-BE49-F238E27FC236}">
                      <a16:creationId xmlns:a16="http://schemas.microsoft.com/office/drawing/2014/main" id="{CEC9337A-7450-4EF5-9B0A-4660B9B8FD8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0" name="Oval 309">
                  <a:extLst>
                    <a:ext uri="{FF2B5EF4-FFF2-40B4-BE49-F238E27FC236}">
                      <a16:creationId xmlns:a16="http://schemas.microsoft.com/office/drawing/2014/main" id="{1A3AF16C-9591-49CB-B10B-BA7D2B90A07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1" name="Group 290">
                <a:extLst>
                  <a:ext uri="{FF2B5EF4-FFF2-40B4-BE49-F238E27FC236}">
                    <a16:creationId xmlns:a16="http://schemas.microsoft.com/office/drawing/2014/main" id="{828BE040-CD00-40AE-BD0F-881FD53C970F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3" name="Oval 302">
                  <a:extLst>
                    <a:ext uri="{FF2B5EF4-FFF2-40B4-BE49-F238E27FC236}">
                      <a16:creationId xmlns:a16="http://schemas.microsoft.com/office/drawing/2014/main" id="{F2C3B8B6-194E-4E02-A397-9067B535976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4" name="Oval 303">
                  <a:extLst>
                    <a:ext uri="{FF2B5EF4-FFF2-40B4-BE49-F238E27FC236}">
                      <a16:creationId xmlns:a16="http://schemas.microsoft.com/office/drawing/2014/main" id="{56671F29-1E83-4EBE-AF60-13DFEE1DE5A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3589CB13-55DB-4A72-B240-776E95D7974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E36DE1BF-73A7-46E2-9993-ED7E2539DD2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2" name="Group 291">
                <a:extLst>
                  <a:ext uri="{FF2B5EF4-FFF2-40B4-BE49-F238E27FC236}">
                    <a16:creationId xmlns:a16="http://schemas.microsoft.com/office/drawing/2014/main" id="{54AE1C0A-2463-4650-BE47-749F7068A708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34B23871-FFAD-49BE-9720-F4B9B8646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85CC7408-CCF4-469B-B74A-547B449E074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FA606737-6082-4D1A-8090-38D0902E52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1A79D4F8-91E0-472D-960C-605C5BF7F65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3" name="Group 292">
                <a:extLst>
                  <a:ext uri="{FF2B5EF4-FFF2-40B4-BE49-F238E27FC236}">
                    <a16:creationId xmlns:a16="http://schemas.microsoft.com/office/drawing/2014/main" id="{D0771352-CECB-4796-86EC-1CE920DBEFE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95" name="Oval 294">
                  <a:extLst>
                    <a:ext uri="{FF2B5EF4-FFF2-40B4-BE49-F238E27FC236}">
                      <a16:creationId xmlns:a16="http://schemas.microsoft.com/office/drawing/2014/main" id="{0C777D78-DF2C-4572-A459-DDB84B30CAD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33BD26D0-B952-4FAF-9FCA-0311A0CFB17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7" name="Oval 296">
                  <a:extLst>
                    <a:ext uri="{FF2B5EF4-FFF2-40B4-BE49-F238E27FC236}">
                      <a16:creationId xmlns:a16="http://schemas.microsoft.com/office/drawing/2014/main" id="{95018D23-7324-4E6B-A601-9B2FD1F2B9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8" name="Oval 297">
                  <a:extLst>
                    <a:ext uri="{FF2B5EF4-FFF2-40B4-BE49-F238E27FC236}">
                      <a16:creationId xmlns:a16="http://schemas.microsoft.com/office/drawing/2014/main" id="{E5D1BFFD-6B0F-462A-B1EE-D814B0DAC51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DE98B569-D3B9-4041-B698-12DA59FB02D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1" name="Group 310">
              <a:extLst>
                <a:ext uri="{FF2B5EF4-FFF2-40B4-BE49-F238E27FC236}">
                  <a16:creationId xmlns:a16="http://schemas.microsoft.com/office/drawing/2014/main" id="{404F10D3-4A3F-4DA6-8AF9-3166E9AA37E4}"/>
                </a:ext>
              </a:extLst>
            </p:cNvPr>
            <p:cNvGrpSpPr/>
            <p:nvPr/>
          </p:nvGrpSpPr>
          <p:grpSpPr>
            <a:xfrm>
              <a:off x="4154350" y="1027435"/>
              <a:ext cx="801936" cy="565828"/>
              <a:chOff x="929218" y="844015"/>
              <a:chExt cx="879516" cy="980368"/>
            </a:xfrm>
          </p:grpSpPr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960D70D5-3408-4B9E-853A-5D582BB9DED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9" name="Oval 328">
                  <a:extLst>
                    <a:ext uri="{FF2B5EF4-FFF2-40B4-BE49-F238E27FC236}">
                      <a16:creationId xmlns:a16="http://schemas.microsoft.com/office/drawing/2014/main" id="{ECE7D580-2999-4DCE-87BC-D9798E1922E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0" name="Oval 329">
                  <a:extLst>
                    <a:ext uri="{FF2B5EF4-FFF2-40B4-BE49-F238E27FC236}">
                      <a16:creationId xmlns:a16="http://schemas.microsoft.com/office/drawing/2014/main" id="{3CC63DF4-1812-4691-8868-2208267B141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1" name="Oval 330">
                  <a:extLst>
                    <a:ext uri="{FF2B5EF4-FFF2-40B4-BE49-F238E27FC236}">
                      <a16:creationId xmlns:a16="http://schemas.microsoft.com/office/drawing/2014/main" id="{52778C44-F8BC-4B56-8954-5E27009B06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0433AC2E-70B1-4932-8A67-BC7901027D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D0FF3DDC-0E44-46E0-9E69-F38DF6D080B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9CF5383B-D602-486F-B7E3-A41435E5BA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6" name="Oval 325">
                  <a:extLst>
                    <a:ext uri="{FF2B5EF4-FFF2-40B4-BE49-F238E27FC236}">
                      <a16:creationId xmlns:a16="http://schemas.microsoft.com/office/drawing/2014/main" id="{30C7954A-1CCD-4C46-89EC-8F88C216DCF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id="{88AA4AE8-5DDB-43DD-97D4-E55EA77F64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8" name="Oval 327">
                  <a:extLst>
                    <a:ext uri="{FF2B5EF4-FFF2-40B4-BE49-F238E27FC236}">
                      <a16:creationId xmlns:a16="http://schemas.microsoft.com/office/drawing/2014/main" id="{D9C14EB9-1517-41D9-B5A5-E20745594D0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77663285-A255-46EE-B7AC-58F47A60347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4AF01441-994F-424D-8AC9-71C03E168F2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2" name="Oval 321">
                  <a:extLst>
                    <a:ext uri="{FF2B5EF4-FFF2-40B4-BE49-F238E27FC236}">
                      <a16:creationId xmlns:a16="http://schemas.microsoft.com/office/drawing/2014/main" id="{9CCABA00-200E-479D-929C-4EE338646C3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9FD5987C-7171-499C-82DA-9C8C68C1267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4" name="Oval 323">
                  <a:extLst>
                    <a:ext uri="{FF2B5EF4-FFF2-40B4-BE49-F238E27FC236}">
                      <a16:creationId xmlns:a16="http://schemas.microsoft.com/office/drawing/2014/main" id="{8A854031-8E7F-4222-8316-DA722A03FFD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5" name="Group 314">
                <a:extLst>
                  <a:ext uri="{FF2B5EF4-FFF2-40B4-BE49-F238E27FC236}">
                    <a16:creationId xmlns:a16="http://schemas.microsoft.com/office/drawing/2014/main" id="{7339B3C1-E249-40C1-B124-AADF04E6BF8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17" name="Oval 316">
                  <a:extLst>
                    <a:ext uri="{FF2B5EF4-FFF2-40B4-BE49-F238E27FC236}">
                      <a16:creationId xmlns:a16="http://schemas.microsoft.com/office/drawing/2014/main" id="{628CAA3E-CF85-4D19-8750-33F3C9EC98F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2D737857-D8DD-4D04-9826-F905D9F1F8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9" name="Oval 318">
                  <a:extLst>
                    <a:ext uri="{FF2B5EF4-FFF2-40B4-BE49-F238E27FC236}">
                      <a16:creationId xmlns:a16="http://schemas.microsoft.com/office/drawing/2014/main" id="{BEEECE7D-0276-4D93-BE7E-757CF3E10AE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0" name="Oval 319">
                  <a:extLst>
                    <a:ext uri="{FF2B5EF4-FFF2-40B4-BE49-F238E27FC236}">
                      <a16:creationId xmlns:a16="http://schemas.microsoft.com/office/drawing/2014/main" id="{3BC24570-C402-4BA4-BC79-76FA48CB16E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B253E27E-679A-4BF2-9BDA-E4A9A4A1269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6AD55680-A6F2-44C4-9626-9DB106E73D2D}"/>
                </a:ext>
              </a:extLst>
            </p:cNvPr>
            <p:cNvGrpSpPr/>
            <p:nvPr/>
          </p:nvGrpSpPr>
          <p:grpSpPr>
            <a:xfrm>
              <a:off x="5095837" y="1077516"/>
              <a:ext cx="801936" cy="843402"/>
              <a:chOff x="929218" y="844015"/>
              <a:chExt cx="879516" cy="980368"/>
            </a:xfrm>
          </p:grpSpPr>
          <p:grpSp>
            <p:nvGrpSpPr>
              <p:cNvPr id="334" name="Group 333">
                <a:extLst>
                  <a:ext uri="{FF2B5EF4-FFF2-40B4-BE49-F238E27FC236}">
                    <a16:creationId xmlns:a16="http://schemas.microsoft.com/office/drawing/2014/main" id="{79F80E17-7AB5-4587-A956-03C0DB17D43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51" name="Oval 350">
                  <a:extLst>
                    <a:ext uri="{FF2B5EF4-FFF2-40B4-BE49-F238E27FC236}">
                      <a16:creationId xmlns:a16="http://schemas.microsoft.com/office/drawing/2014/main" id="{653D12E0-F2A5-44EC-B4BC-E759BA86F77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2" name="Oval 351">
                  <a:extLst>
                    <a:ext uri="{FF2B5EF4-FFF2-40B4-BE49-F238E27FC236}">
                      <a16:creationId xmlns:a16="http://schemas.microsoft.com/office/drawing/2014/main" id="{30BB5412-3454-487C-A7EA-0B6812F50EF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3" name="Oval 352">
                  <a:extLst>
                    <a:ext uri="{FF2B5EF4-FFF2-40B4-BE49-F238E27FC236}">
                      <a16:creationId xmlns:a16="http://schemas.microsoft.com/office/drawing/2014/main" id="{A9149210-88D5-42C5-96E2-B24FF50D1D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4" name="Oval 353">
                  <a:extLst>
                    <a:ext uri="{FF2B5EF4-FFF2-40B4-BE49-F238E27FC236}">
                      <a16:creationId xmlns:a16="http://schemas.microsoft.com/office/drawing/2014/main" id="{58179C32-ACE8-45B8-A9B0-F14A3622AA8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5" name="Group 334">
                <a:extLst>
                  <a:ext uri="{FF2B5EF4-FFF2-40B4-BE49-F238E27FC236}">
                    <a16:creationId xmlns:a16="http://schemas.microsoft.com/office/drawing/2014/main" id="{88EE1533-0B7E-4CAE-9307-DC19397AE6B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47" name="Oval 346">
                  <a:extLst>
                    <a:ext uri="{FF2B5EF4-FFF2-40B4-BE49-F238E27FC236}">
                      <a16:creationId xmlns:a16="http://schemas.microsoft.com/office/drawing/2014/main" id="{824A4279-FA3C-4D0F-9404-3D42B57F7E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8" name="Oval 347">
                  <a:extLst>
                    <a:ext uri="{FF2B5EF4-FFF2-40B4-BE49-F238E27FC236}">
                      <a16:creationId xmlns:a16="http://schemas.microsoft.com/office/drawing/2014/main" id="{BFE42D56-EF17-4D83-8223-02E05C7F55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9" name="Oval 348">
                  <a:extLst>
                    <a:ext uri="{FF2B5EF4-FFF2-40B4-BE49-F238E27FC236}">
                      <a16:creationId xmlns:a16="http://schemas.microsoft.com/office/drawing/2014/main" id="{7B80D0F3-4D51-4A4C-9176-BCBACB7C2C7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0" name="Oval 349">
                  <a:extLst>
                    <a:ext uri="{FF2B5EF4-FFF2-40B4-BE49-F238E27FC236}">
                      <a16:creationId xmlns:a16="http://schemas.microsoft.com/office/drawing/2014/main" id="{DCFEF671-11B6-44C5-BA8F-0637E1A585B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6" name="Group 335">
                <a:extLst>
                  <a:ext uri="{FF2B5EF4-FFF2-40B4-BE49-F238E27FC236}">
                    <a16:creationId xmlns:a16="http://schemas.microsoft.com/office/drawing/2014/main" id="{C67E303C-31D6-44C7-96BF-5DCFF44E211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43" name="Oval 342">
                  <a:extLst>
                    <a:ext uri="{FF2B5EF4-FFF2-40B4-BE49-F238E27FC236}">
                      <a16:creationId xmlns:a16="http://schemas.microsoft.com/office/drawing/2014/main" id="{2758D948-7468-4EB5-8130-690E330D257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4" name="Oval 343">
                  <a:extLst>
                    <a:ext uri="{FF2B5EF4-FFF2-40B4-BE49-F238E27FC236}">
                      <a16:creationId xmlns:a16="http://schemas.microsoft.com/office/drawing/2014/main" id="{2B22A435-0FE2-4909-9755-69A851817B9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8D70125A-71BC-45CF-96E6-E593E2CACF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6" name="Oval 345">
                  <a:extLst>
                    <a:ext uri="{FF2B5EF4-FFF2-40B4-BE49-F238E27FC236}">
                      <a16:creationId xmlns:a16="http://schemas.microsoft.com/office/drawing/2014/main" id="{F39AAED8-477A-4D81-9566-2E074ACD16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7" name="Group 336">
                <a:extLst>
                  <a:ext uri="{FF2B5EF4-FFF2-40B4-BE49-F238E27FC236}">
                    <a16:creationId xmlns:a16="http://schemas.microsoft.com/office/drawing/2014/main" id="{457982E5-9764-410F-AE56-279DB57DE7E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39" name="Oval 338">
                  <a:extLst>
                    <a:ext uri="{FF2B5EF4-FFF2-40B4-BE49-F238E27FC236}">
                      <a16:creationId xmlns:a16="http://schemas.microsoft.com/office/drawing/2014/main" id="{DB71654F-629A-4553-8B98-6BC368DFBE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0" name="Oval 339">
                  <a:extLst>
                    <a:ext uri="{FF2B5EF4-FFF2-40B4-BE49-F238E27FC236}">
                      <a16:creationId xmlns:a16="http://schemas.microsoft.com/office/drawing/2014/main" id="{E8C07400-6CD6-42FF-B659-5A85BE1D8B2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1" name="Oval 340">
                  <a:extLst>
                    <a:ext uri="{FF2B5EF4-FFF2-40B4-BE49-F238E27FC236}">
                      <a16:creationId xmlns:a16="http://schemas.microsoft.com/office/drawing/2014/main" id="{6E878043-068E-42A3-AB5C-98EC41B7CD3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2" name="Oval 341">
                  <a:extLst>
                    <a:ext uri="{FF2B5EF4-FFF2-40B4-BE49-F238E27FC236}">
                      <a16:creationId xmlns:a16="http://schemas.microsoft.com/office/drawing/2014/main" id="{975B8535-6DBC-4D1B-B1B2-CD21F68A57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907F1E97-0697-4A85-9F85-C7C81F07DE9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5" name="Group 354">
              <a:extLst>
                <a:ext uri="{FF2B5EF4-FFF2-40B4-BE49-F238E27FC236}">
                  <a16:creationId xmlns:a16="http://schemas.microsoft.com/office/drawing/2014/main" id="{229A4997-F36F-4262-A42F-1C0C29A511CE}"/>
                </a:ext>
              </a:extLst>
            </p:cNvPr>
            <p:cNvGrpSpPr/>
            <p:nvPr/>
          </p:nvGrpSpPr>
          <p:grpSpPr>
            <a:xfrm>
              <a:off x="6216512" y="1098037"/>
              <a:ext cx="801936" cy="843402"/>
              <a:chOff x="929218" y="844015"/>
              <a:chExt cx="879516" cy="980368"/>
            </a:xfrm>
          </p:grpSpPr>
          <p:grpSp>
            <p:nvGrpSpPr>
              <p:cNvPr id="356" name="Group 355">
                <a:extLst>
                  <a:ext uri="{FF2B5EF4-FFF2-40B4-BE49-F238E27FC236}">
                    <a16:creationId xmlns:a16="http://schemas.microsoft.com/office/drawing/2014/main" id="{10059424-5F56-4E3E-8867-8BBB3321266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73" name="Oval 372">
                  <a:extLst>
                    <a:ext uri="{FF2B5EF4-FFF2-40B4-BE49-F238E27FC236}">
                      <a16:creationId xmlns:a16="http://schemas.microsoft.com/office/drawing/2014/main" id="{072DC4E2-D99D-4E70-B276-574D63B427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4" name="Oval 373">
                  <a:extLst>
                    <a:ext uri="{FF2B5EF4-FFF2-40B4-BE49-F238E27FC236}">
                      <a16:creationId xmlns:a16="http://schemas.microsoft.com/office/drawing/2014/main" id="{175083D7-42E0-4A64-BF1B-D53D4FE4BEF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5" name="Oval 374">
                  <a:extLst>
                    <a:ext uri="{FF2B5EF4-FFF2-40B4-BE49-F238E27FC236}">
                      <a16:creationId xmlns:a16="http://schemas.microsoft.com/office/drawing/2014/main" id="{248D228B-8924-47AB-B86C-303569D285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6" name="Oval 375">
                  <a:extLst>
                    <a:ext uri="{FF2B5EF4-FFF2-40B4-BE49-F238E27FC236}">
                      <a16:creationId xmlns:a16="http://schemas.microsoft.com/office/drawing/2014/main" id="{D39E8689-A09A-4E4A-8B26-CEADA468556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7" name="Group 356">
                <a:extLst>
                  <a:ext uri="{FF2B5EF4-FFF2-40B4-BE49-F238E27FC236}">
                    <a16:creationId xmlns:a16="http://schemas.microsoft.com/office/drawing/2014/main" id="{2D35D88D-76BB-4AC0-BBCB-03B125B85964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69" name="Oval 368">
                  <a:extLst>
                    <a:ext uri="{FF2B5EF4-FFF2-40B4-BE49-F238E27FC236}">
                      <a16:creationId xmlns:a16="http://schemas.microsoft.com/office/drawing/2014/main" id="{29D10BB2-8BE1-4A38-AF95-A22D6CA7B2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0" name="Oval 369">
                  <a:extLst>
                    <a:ext uri="{FF2B5EF4-FFF2-40B4-BE49-F238E27FC236}">
                      <a16:creationId xmlns:a16="http://schemas.microsoft.com/office/drawing/2014/main" id="{1FDDC04B-2B88-4EB5-9EC5-125B9C5B73D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1" name="Oval 370">
                  <a:extLst>
                    <a:ext uri="{FF2B5EF4-FFF2-40B4-BE49-F238E27FC236}">
                      <a16:creationId xmlns:a16="http://schemas.microsoft.com/office/drawing/2014/main" id="{18B06E90-4C7D-4D51-B423-6070BB7F7B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2" name="Oval 371">
                  <a:extLst>
                    <a:ext uri="{FF2B5EF4-FFF2-40B4-BE49-F238E27FC236}">
                      <a16:creationId xmlns:a16="http://schemas.microsoft.com/office/drawing/2014/main" id="{49CE7F67-8A7E-4B9F-952F-94C771EFF4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8" name="Group 357">
                <a:extLst>
                  <a:ext uri="{FF2B5EF4-FFF2-40B4-BE49-F238E27FC236}">
                    <a16:creationId xmlns:a16="http://schemas.microsoft.com/office/drawing/2014/main" id="{3F93E60E-0CE5-4717-87CF-541AD2DB0F0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65" name="Oval 364">
                  <a:extLst>
                    <a:ext uri="{FF2B5EF4-FFF2-40B4-BE49-F238E27FC236}">
                      <a16:creationId xmlns:a16="http://schemas.microsoft.com/office/drawing/2014/main" id="{AE9C1636-DCA0-4374-B660-A4FF08615F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6" name="Oval 365">
                  <a:extLst>
                    <a:ext uri="{FF2B5EF4-FFF2-40B4-BE49-F238E27FC236}">
                      <a16:creationId xmlns:a16="http://schemas.microsoft.com/office/drawing/2014/main" id="{69FA8E7B-8D29-4FA3-888B-BDE646966C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7" name="Oval 366">
                  <a:extLst>
                    <a:ext uri="{FF2B5EF4-FFF2-40B4-BE49-F238E27FC236}">
                      <a16:creationId xmlns:a16="http://schemas.microsoft.com/office/drawing/2014/main" id="{24BDA288-99FF-46DB-84D6-4FA4222051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8" name="Oval 367">
                  <a:extLst>
                    <a:ext uri="{FF2B5EF4-FFF2-40B4-BE49-F238E27FC236}">
                      <a16:creationId xmlns:a16="http://schemas.microsoft.com/office/drawing/2014/main" id="{B876DA89-27E2-4D7B-BCDC-A98EC830A4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9" name="Group 358">
                <a:extLst>
                  <a:ext uri="{FF2B5EF4-FFF2-40B4-BE49-F238E27FC236}">
                    <a16:creationId xmlns:a16="http://schemas.microsoft.com/office/drawing/2014/main" id="{7E98E68A-F19C-4F7D-BD84-99202D1CB3C4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61" name="Oval 360">
                  <a:extLst>
                    <a:ext uri="{FF2B5EF4-FFF2-40B4-BE49-F238E27FC236}">
                      <a16:creationId xmlns:a16="http://schemas.microsoft.com/office/drawing/2014/main" id="{3E418CAF-F32F-438D-AF68-6CE525FC0E2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2" name="Oval 361">
                  <a:extLst>
                    <a:ext uri="{FF2B5EF4-FFF2-40B4-BE49-F238E27FC236}">
                      <a16:creationId xmlns:a16="http://schemas.microsoft.com/office/drawing/2014/main" id="{6908D46D-E45E-48ED-85D4-127E616D3E2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3" name="Oval 362">
                  <a:extLst>
                    <a:ext uri="{FF2B5EF4-FFF2-40B4-BE49-F238E27FC236}">
                      <a16:creationId xmlns:a16="http://schemas.microsoft.com/office/drawing/2014/main" id="{710FB3A3-FC01-41D4-BAFD-44C816F8D5A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4" name="Oval 363">
                  <a:extLst>
                    <a:ext uri="{FF2B5EF4-FFF2-40B4-BE49-F238E27FC236}">
                      <a16:creationId xmlns:a16="http://schemas.microsoft.com/office/drawing/2014/main" id="{1E49209D-EC70-4473-9A21-608C1B842ED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FA66DE93-E81E-4E41-B609-69E99F84418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7" name="Group 376">
              <a:extLst>
                <a:ext uri="{FF2B5EF4-FFF2-40B4-BE49-F238E27FC236}">
                  <a16:creationId xmlns:a16="http://schemas.microsoft.com/office/drawing/2014/main" id="{39DE2ABE-A475-4D9C-9BC4-17E5C279E427}"/>
                </a:ext>
              </a:extLst>
            </p:cNvPr>
            <p:cNvGrpSpPr/>
            <p:nvPr/>
          </p:nvGrpSpPr>
          <p:grpSpPr>
            <a:xfrm>
              <a:off x="7184163" y="1109460"/>
              <a:ext cx="801936" cy="614880"/>
              <a:chOff x="929218" y="844015"/>
              <a:chExt cx="879516" cy="980368"/>
            </a:xfrm>
          </p:grpSpPr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61FA9BA1-5CDB-4EBF-8130-116C201ED42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5" name="Oval 394">
                  <a:extLst>
                    <a:ext uri="{FF2B5EF4-FFF2-40B4-BE49-F238E27FC236}">
                      <a16:creationId xmlns:a16="http://schemas.microsoft.com/office/drawing/2014/main" id="{8D7D07C4-FF55-4F11-981A-08AD21B9C43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6" name="Oval 395">
                  <a:extLst>
                    <a:ext uri="{FF2B5EF4-FFF2-40B4-BE49-F238E27FC236}">
                      <a16:creationId xmlns:a16="http://schemas.microsoft.com/office/drawing/2014/main" id="{2C79CA51-12D8-4E82-96A7-CFAE3A1454C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7" name="Oval 396">
                  <a:extLst>
                    <a:ext uri="{FF2B5EF4-FFF2-40B4-BE49-F238E27FC236}">
                      <a16:creationId xmlns:a16="http://schemas.microsoft.com/office/drawing/2014/main" id="{1E7FB439-575D-4947-A774-4DB4A737A6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8" name="Oval 397">
                  <a:extLst>
                    <a:ext uri="{FF2B5EF4-FFF2-40B4-BE49-F238E27FC236}">
                      <a16:creationId xmlns:a16="http://schemas.microsoft.com/office/drawing/2014/main" id="{79F88469-AB4B-4FEA-A1C7-7E6124BF41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9" name="Group 378">
                <a:extLst>
                  <a:ext uri="{FF2B5EF4-FFF2-40B4-BE49-F238E27FC236}">
                    <a16:creationId xmlns:a16="http://schemas.microsoft.com/office/drawing/2014/main" id="{9C5A820C-E682-4BA9-ABBB-D5889D1800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1" name="Oval 390">
                  <a:extLst>
                    <a:ext uri="{FF2B5EF4-FFF2-40B4-BE49-F238E27FC236}">
                      <a16:creationId xmlns:a16="http://schemas.microsoft.com/office/drawing/2014/main" id="{A576B6B4-2063-49C4-889A-6D476DA754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2" name="Oval 391">
                  <a:extLst>
                    <a:ext uri="{FF2B5EF4-FFF2-40B4-BE49-F238E27FC236}">
                      <a16:creationId xmlns:a16="http://schemas.microsoft.com/office/drawing/2014/main" id="{0835349B-CF40-4587-A2ED-26C51CF37EB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3" name="Oval 392">
                  <a:extLst>
                    <a:ext uri="{FF2B5EF4-FFF2-40B4-BE49-F238E27FC236}">
                      <a16:creationId xmlns:a16="http://schemas.microsoft.com/office/drawing/2014/main" id="{FE681C4A-7119-4814-B4DB-9C096CCCDE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4" name="Oval 393">
                  <a:extLst>
                    <a:ext uri="{FF2B5EF4-FFF2-40B4-BE49-F238E27FC236}">
                      <a16:creationId xmlns:a16="http://schemas.microsoft.com/office/drawing/2014/main" id="{2ED16816-7E58-4479-814A-5C59B656AE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0" name="Group 379">
                <a:extLst>
                  <a:ext uri="{FF2B5EF4-FFF2-40B4-BE49-F238E27FC236}">
                    <a16:creationId xmlns:a16="http://schemas.microsoft.com/office/drawing/2014/main" id="{8860DFFE-271A-469E-BE00-EBB975DD10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87" name="Oval 386">
                  <a:extLst>
                    <a:ext uri="{FF2B5EF4-FFF2-40B4-BE49-F238E27FC236}">
                      <a16:creationId xmlns:a16="http://schemas.microsoft.com/office/drawing/2014/main" id="{2F220D0A-5B2C-4FEC-A230-C71EF80AF1A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6AD0BE77-6C6A-4F26-B282-79DE8F62389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9" name="Oval 388">
                  <a:extLst>
                    <a:ext uri="{FF2B5EF4-FFF2-40B4-BE49-F238E27FC236}">
                      <a16:creationId xmlns:a16="http://schemas.microsoft.com/office/drawing/2014/main" id="{8E3315F2-A8F6-4A6B-BC74-0B233DC3F06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0" name="Oval 389">
                  <a:extLst>
                    <a:ext uri="{FF2B5EF4-FFF2-40B4-BE49-F238E27FC236}">
                      <a16:creationId xmlns:a16="http://schemas.microsoft.com/office/drawing/2014/main" id="{0BEA9687-7AB9-49F7-BA40-3537D9149D8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1" name="Group 380">
                <a:extLst>
                  <a:ext uri="{FF2B5EF4-FFF2-40B4-BE49-F238E27FC236}">
                    <a16:creationId xmlns:a16="http://schemas.microsoft.com/office/drawing/2014/main" id="{BB2ABDD0-89C7-4372-BC46-EB52AA8D4CE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83" name="Oval 382">
                  <a:extLst>
                    <a:ext uri="{FF2B5EF4-FFF2-40B4-BE49-F238E27FC236}">
                      <a16:creationId xmlns:a16="http://schemas.microsoft.com/office/drawing/2014/main" id="{3BE113BC-9696-41A2-91F1-8F800EE724B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4" name="Oval 383">
                  <a:extLst>
                    <a:ext uri="{FF2B5EF4-FFF2-40B4-BE49-F238E27FC236}">
                      <a16:creationId xmlns:a16="http://schemas.microsoft.com/office/drawing/2014/main" id="{3063FD89-38EE-4740-8635-BF7725837EE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5" name="Oval 384">
                  <a:extLst>
                    <a:ext uri="{FF2B5EF4-FFF2-40B4-BE49-F238E27FC236}">
                      <a16:creationId xmlns:a16="http://schemas.microsoft.com/office/drawing/2014/main" id="{F963C7DF-C59A-4CDE-9F40-EFD327BECF1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6" name="Oval 385">
                  <a:extLst>
                    <a:ext uri="{FF2B5EF4-FFF2-40B4-BE49-F238E27FC236}">
                      <a16:creationId xmlns:a16="http://schemas.microsoft.com/office/drawing/2014/main" id="{8BB37603-36B2-48C7-8944-CBB2B71908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B56DE3D6-5BD1-4089-8426-9159A1A80C5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45A1EBDB-CD53-48C2-AC16-21606DA1625C}"/>
                </a:ext>
              </a:extLst>
            </p:cNvPr>
            <p:cNvGrpSpPr/>
            <p:nvPr/>
          </p:nvGrpSpPr>
          <p:grpSpPr>
            <a:xfrm>
              <a:off x="8212358" y="1091105"/>
              <a:ext cx="801936" cy="850334"/>
              <a:chOff x="929218" y="844015"/>
              <a:chExt cx="879516" cy="980368"/>
            </a:xfrm>
          </p:grpSpPr>
          <p:grpSp>
            <p:nvGrpSpPr>
              <p:cNvPr id="400" name="Group 399">
                <a:extLst>
                  <a:ext uri="{FF2B5EF4-FFF2-40B4-BE49-F238E27FC236}">
                    <a16:creationId xmlns:a16="http://schemas.microsoft.com/office/drawing/2014/main" id="{3A8A4AEB-A0EF-4665-B4BA-4E188777EAF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7" name="Oval 416">
                  <a:extLst>
                    <a:ext uri="{FF2B5EF4-FFF2-40B4-BE49-F238E27FC236}">
                      <a16:creationId xmlns:a16="http://schemas.microsoft.com/office/drawing/2014/main" id="{2C2247A7-3D53-4178-8C00-55AB8D6C8F0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8" name="Oval 417">
                  <a:extLst>
                    <a:ext uri="{FF2B5EF4-FFF2-40B4-BE49-F238E27FC236}">
                      <a16:creationId xmlns:a16="http://schemas.microsoft.com/office/drawing/2014/main" id="{82136EE2-1AA0-4467-A3E9-F0BD79BDEFD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3CFCFEBC-2007-42F4-845B-9E46FEEC60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0" name="Oval 419">
                  <a:extLst>
                    <a:ext uri="{FF2B5EF4-FFF2-40B4-BE49-F238E27FC236}">
                      <a16:creationId xmlns:a16="http://schemas.microsoft.com/office/drawing/2014/main" id="{28B7399D-10F3-4805-95EE-977E13A8AEC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1" name="Group 400">
                <a:extLst>
                  <a:ext uri="{FF2B5EF4-FFF2-40B4-BE49-F238E27FC236}">
                    <a16:creationId xmlns:a16="http://schemas.microsoft.com/office/drawing/2014/main" id="{1A26EFC2-38BE-4A79-9AE1-61F2C01ED2F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3" name="Oval 412">
                  <a:extLst>
                    <a:ext uri="{FF2B5EF4-FFF2-40B4-BE49-F238E27FC236}">
                      <a16:creationId xmlns:a16="http://schemas.microsoft.com/office/drawing/2014/main" id="{8FBABE50-2971-45F3-A10F-AA2B24C1229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4" name="Oval 413">
                  <a:extLst>
                    <a:ext uri="{FF2B5EF4-FFF2-40B4-BE49-F238E27FC236}">
                      <a16:creationId xmlns:a16="http://schemas.microsoft.com/office/drawing/2014/main" id="{4E9768BE-9DE8-4F21-886E-CDE78B26B0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5" name="Oval 414">
                  <a:extLst>
                    <a:ext uri="{FF2B5EF4-FFF2-40B4-BE49-F238E27FC236}">
                      <a16:creationId xmlns:a16="http://schemas.microsoft.com/office/drawing/2014/main" id="{26E57340-B3FA-4E4F-9402-B61D530390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6" name="Oval 415">
                  <a:extLst>
                    <a:ext uri="{FF2B5EF4-FFF2-40B4-BE49-F238E27FC236}">
                      <a16:creationId xmlns:a16="http://schemas.microsoft.com/office/drawing/2014/main" id="{ECE46C28-F33F-4527-B8E6-EE8393C2F8E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2" name="Group 401">
                <a:extLst>
                  <a:ext uri="{FF2B5EF4-FFF2-40B4-BE49-F238E27FC236}">
                    <a16:creationId xmlns:a16="http://schemas.microsoft.com/office/drawing/2014/main" id="{94F1BAE2-9BD1-4E39-97A5-995115E3F05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09" name="Oval 408">
                  <a:extLst>
                    <a:ext uri="{FF2B5EF4-FFF2-40B4-BE49-F238E27FC236}">
                      <a16:creationId xmlns:a16="http://schemas.microsoft.com/office/drawing/2014/main" id="{3F928467-DAF7-4835-AE78-7392C5C0F1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0" name="Oval 409">
                  <a:extLst>
                    <a:ext uri="{FF2B5EF4-FFF2-40B4-BE49-F238E27FC236}">
                      <a16:creationId xmlns:a16="http://schemas.microsoft.com/office/drawing/2014/main" id="{31370362-71F2-4D00-A395-CCCD0293128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1" name="Oval 410">
                  <a:extLst>
                    <a:ext uri="{FF2B5EF4-FFF2-40B4-BE49-F238E27FC236}">
                      <a16:creationId xmlns:a16="http://schemas.microsoft.com/office/drawing/2014/main" id="{6A1BFDF5-9D0A-45C1-ADB4-706DAAB0B8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2" name="Oval 411">
                  <a:extLst>
                    <a:ext uri="{FF2B5EF4-FFF2-40B4-BE49-F238E27FC236}">
                      <a16:creationId xmlns:a16="http://schemas.microsoft.com/office/drawing/2014/main" id="{00FDBB35-3BC7-41D0-8A90-B3F1CDEE27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3" name="Group 402">
                <a:extLst>
                  <a:ext uri="{FF2B5EF4-FFF2-40B4-BE49-F238E27FC236}">
                    <a16:creationId xmlns:a16="http://schemas.microsoft.com/office/drawing/2014/main" id="{3740489A-9BDC-4B9A-9023-2ECF13A6DEF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05" name="Oval 404">
                  <a:extLst>
                    <a:ext uri="{FF2B5EF4-FFF2-40B4-BE49-F238E27FC236}">
                      <a16:creationId xmlns:a16="http://schemas.microsoft.com/office/drawing/2014/main" id="{464BE457-5ADF-4F7F-9CAF-9AF6E377CD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6" name="Oval 405">
                  <a:extLst>
                    <a:ext uri="{FF2B5EF4-FFF2-40B4-BE49-F238E27FC236}">
                      <a16:creationId xmlns:a16="http://schemas.microsoft.com/office/drawing/2014/main" id="{94D49407-DE5A-42CE-86A4-4EE2283A76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7" name="Oval 406">
                  <a:extLst>
                    <a:ext uri="{FF2B5EF4-FFF2-40B4-BE49-F238E27FC236}">
                      <a16:creationId xmlns:a16="http://schemas.microsoft.com/office/drawing/2014/main" id="{0523E629-4994-4167-82A0-BDB1885D0D4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8" name="Oval 407">
                  <a:extLst>
                    <a:ext uri="{FF2B5EF4-FFF2-40B4-BE49-F238E27FC236}">
                      <a16:creationId xmlns:a16="http://schemas.microsoft.com/office/drawing/2014/main" id="{4363BC3A-1A6D-4870-9160-24EBF83ECC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BA20EC8E-BFF8-4960-BCE8-B6125B3B6772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CEE6ED51-196F-455E-B980-B8B23BE07C05}"/>
                </a:ext>
              </a:extLst>
            </p:cNvPr>
            <p:cNvGrpSpPr/>
            <p:nvPr/>
          </p:nvGrpSpPr>
          <p:grpSpPr>
            <a:xfrm>
              <a:off x="1003515" y="2605403"/>
              <a:ext cx="8173116" cy="1068411"/>
              <a:chOff x="2038184" y="728645"/>
              <a:chExt cx="8173116" cy="1068411"/>
            </a:xfrm>
          </p:grpSpPr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13945F4-AD9A-471F-BA70-A938A779721A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668C810D-3F2D-4E7A-8F44-82CB028BB028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DCE09603-C7A7-48F1-9283-35A08DB94D58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23243021-F34E-4A23-A523-25CEF710CAE3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6910A177-E16E-4B6B-AAD8-7069FDFC1D82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57A41E8B-8EDB-4081-9ECE-79A975C54FC9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2474CF6A-033A-4CAC-8E01-8A8149AA5A5C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BD9F37C4-5D19-42D2-96B2-1484764BF86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0" name="Group 429">
              <a:extLst>
                <a:ext uri="{FF2B5EF4-FFF2-40B4-BE49-F238E27FC236}">
                  <a16:creationId xmlns:a16="http://schemas.microsoft.com/office/drawing/2014/main" id="{A0BAC9BD-134B-407A-B31C-DF527CD7D575}"/>
                </a:ext>
              </a:extLst>
            </p:cNvPr>
            <p:cNvGrpSpPr/>
            <p:nvPr/>
          </p:nvGrpSpPr>
          <p:grpSpPr>
            <a:xfrm>
              <a:off x="1106772" y="2665213"/>
              <a:ext cx="879516" cy="980368"/>
              <a:chOff x="929218" y="844015"/>
              <a:chExt cx="879516" cy="980368"/>
            </a:xfrm>
          </p:grpSpPr>
          <p:grpSp>
            <p:nvGrpSpPr>
              <p:cNvPr id="431" name="Group 430">
                <a:extLst>
                  <a:ext uri="{FF2B5EF4-FFF2-40B4-BE49-F238E27FC236}">
                    <a16:creationId xmlns:a16="http://schemas.microsoft.com/office/drawing/2014/main" id="{A7CCF4E6-4345-4653-8151-4F40B2F77D0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8" name="Oval 447">
                  <a:extLst>
                    <a:ext uri="{FF2B5EF4-FFF2-40B4-BE49-F238E27FC236}">
                      <a16:creationId xmlns:a16="http://schemas.microsoft.com/office/drawing/2014/main" id="{3F35D898-8FAD-40A0-A536-8866F29C62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D264E571-04D7-426C-8276-CC8795A7CC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55714833-B6FD-40B2-8FFE-2859BA0849C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21041A94-7789-4603-9E5D-F70F60BA7C4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2" name="Group 431">
                <a:extLst>
                  <a:ext uri="{FF2B5EF4-FFF2-40B4-BE49-F238E27FC236}">
                    <a16:creationId xmlns:a16="http://schemas.microsoft.com/office/drawing/2014/main" id="{7AA2F08D-C5B1-4FAD-834E-D13124F896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4" name="Oval 443">
                  <a:extLst>
                    <a:ext uri="{FF2B5EF4-FFF2-40B4-BE49-F238E27FC236}">
                      <a16:creationId xmlns:a16="http://schemas.microsoft.com/office/drawing/2014/main" id="{732A83C9-A413-4931-A95E-7DE9B68C212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5" name="Oval 444">
                  <a:extLst>
                    <a:ext uri="{FF2B5EF4-FFF2-40B4-BE49-F238E27FC236}">
                      <a16:creationId xmlns:a16="http://schemas.microsoft.com/office/drawing/2014/main" id="{5A02A341-9A80-421F-A3EC-15D0615227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6" name="Oval 445">
                  <a:extLst>
                    <a:ext uri="{FF2B5EF4-FFF2-40B4-BE49-F238E27FC236}">
                      <a16:creationId xmlns:a16="http://schemas.microsoft.com/office/drawing/2014/main" id="{4447F028-333A-41DB-B5D5-7869BCB13E0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7" name="Oval 446">
                  <a:extLst>
                    <a:ext uri="{FF2B5EF4-FFF2-40B4-BE49-F238E27FC236}">
                      <a16:creationId xmlns:a16="http://schemas.microsoft.com/office/drawing/2014/main" id="{AD682754-D431-49A9-9A80-8287474936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3" name="Group 432">
                <a:extLst>
                  <a:ext uri="{FF2B5EF4-FFF2-40B4-BE49-F238E27FC236}">
                    <a16:creationId xmlns:a16="http://schemas.microsoft.com/office/drawing/2014/main" id="{693259C2-2E10-47AC-ACF7-C8B1C86B0E5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40" name="Oval 439">
                  <a:extLst>
                    <a:ext uri="{FF2B5EF4-FFF2-40B4-BE49-F238E27FC236}">
                      <a16:creationId xmlns:a16="http://schemas.microsoft.com/office/drawing/2014/main" id="{0B400E2A-4DCB-486C-902A-01DD2547D40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1" name="Oval 440">
                  <a:extLst>
                    <a:ext uri="{FF2B5EF4-FFF2-40B4-BE49-F238E27FC236}">
                      <a16:creationId xmlns:a16="http://schemas.microsoft.com/office/drawing/2014/main" id="{2DD8B883-25C1-46D4-8DF4-1B4F819E4D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2" name="Oval 441">
                  <a:extLst>
                    <a:ext uri="{FF2B5EF4-FFF2-40B4-BE49-F238E27FC236}">
                      <a16:creationId xmlns:a16="http://schemas.microsoft.com/office/drawing/2014/main" id="{2690BFBC-148F-45DE-906D-5B8E683D9B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3" name="Oval 442">
                  <a:extLst>
                    <a:ext uri="{FF2B5EF4-FFF2-40B4-BE49-F238E27FC236}">
                      <a16:creationId xmlns:a16="http://schemas.microsoft.com/office/drawing/2014/main" id="{D3C7B45F-3961-480A-84E1-AB76253F23D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4" name="Group 433">
                <a:extLst>
                  <a:ext uri="{FF2B5EF4-FFF2-40B4-BE49-F238E27FC236}">
                    <a16:creationId xmlns:a16="http://schemas.microsoft.com/office/drawing/2014/main" id="{2192724C-1FF3-48EA-9691-91409552A04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36" name="Oval 435">
                  <a:extLst>
                    <a:ext uri="{FF2B5EF4-FFF2-40B4-BE49-F238E27FC236}">
                      <a16:creationId xmlns:a16="http://schemas.microsoft.com/office/drawing/2014/main" id="{4A1372E4-E6BC-4787-B15A-3E818A5F5B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7" name="Oval 436">
                  <a:extLst>
                    <a:ext uri="{FF2B5EF4-FFF2-40B4-BE49-F238E27FC236}">
                      <a16:creationId xmlns:a16="http://schemas.microsoft.com/office/drawing/2014/main" id="{FBBEEE1C-77F5-4BDE-8557-3DBFA466E5E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8" name="Oval 437">
                  <a:extLst>
                    <a:ext uri="{FF2B5EF4-FFF2-40B4-BE49-F238E27FC236}">
                      <a16:creationId xmlns:a16="http://schemas.microsoft.com/office/drawing/2014/main" id="{CC802A55-C311-43F7-93C8-1DE9F424E7D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9" name="Oval 438">
                  <a:extLst>
                    <a:ext uri="{FF2B5EF4-FFF2-40B4-BE49-F238E27FC236}">
                      <a16:creationId xmlns:a16="http://schemas.microsoft.com/office/drawing/2014/main" id="{AC383182-DD4E-4C87-BEE0-D5902083FB5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320ECCED-BB43-4CE8-A100-517B1E233AA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2" name="Group 451">
              <a:extLst>
                <a:ext uri="{FF2B5EF4-FFF2-40B4-BE49-F238E27FC236}">
                  <a16:creationId xmlns:a16="http://schemas.microsoft.com/office/drawing/2014/main" id="{E37F67CF-EFCE-4450-9748-2F2198732E55}"/>
                </a:ext>
              </a:extLst>
            </p:cNvPr>
            <p:cNvGrpSpPr/>
            <p:nvPr/>
          </p:nvGrpSpPr>
          <p:grpSpPr>
            <a:xfrm>
              <a:off x="2153236" y="2681540"/>
              <a:ext cx="801936" cy="753482"/>
              <a:chOff x="929218" y="844015"/>
              <a:chExt cx="879516" cy="980368"/>
            </a:xfrm>
          </p:grpSpPr>
          <p:grpSp>
            <p:nvGrpSpPr>
              <p:cNvPr id="453" name="Group 452">
                <a:extLst>
                  <a:ext uri="{FF2B5EF4-FFF2-40B4-BE49-F238E27FC236}">
                    <a16:creationId xmlns:a16="http://schemas.microsoft.com/office/drawing/2014/main" id="{6FBA3084-CDEC-4FB8-A29B-12CDF1994659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70" name="Oval 469">
                  <a:extLst>
                    <a:ext uri="{FF2B5EF4-FFF2-40B4-BE49-F238E27FC236}">
                      <a16:creationId xmlns:a16="http://schemas.microsoft.com/office/drawing/2014/main" id="{C116F6A6-0E9C-4914-B03B-B5A326EBEA5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1" name="Oval 470">
                  <a:extLst>
                    <a:ext uri="{FF2B5EF4-FFF2-40B4-BE49-F238E27FC236}">
                      <a16:creationId xmlns:a16="http://schemas.microsoft.com/office/drawing/2014/main" id="{B0D0F7A1-224A-4C3E-B275-C5D3F16239E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2" name="Oval 471">
                  <a:extLst>
                    <a:ext uri="{FF2B5EF4-FFF2-40B4-BE49-F238E27FC236}">
                      <a16:creationId xmlns:a16="http://schemas.microsoft.com/office/drawing/2014/main" id="{CEBFA2F0-F051-4BB5-A959-A081CFE6009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3" name="Oval 472">
                  <a:extLst>
                    <a:ext uri="{FF2B5EF4-FFF2-40B4-BE49-F238E27FC236}">
                      <a16:creationId xmlns:a16="http://schemas.microsoft.com/office/drawing/2014/main" id="{A81BAC0E-4F7F-4F7E-8B62-7A563E3F815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4" name="Group 453">
                <a:extLst>
                  <a:ext uri="{FF2B5EF4-FFF2-40B4-BE49-F238E27FC236}">
                    <a16:creationId xmlns:a16="http://schemas.microsoft.com/office/drawing/2014/main" id="{A8E5A21E-9355-4528-B195-D85888ADEF42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66" name="Oval 465">
                  <a:extLst>
                    <a:ext uri="{FF2B5EF4-FFF2-40B4-BE49-F238E27FC236}">
                      <a16:creationId xmlns:a16="http://schemas.microsoft.com/office/drawing/2014/main" id="{9710E87B-E909-4900-9DBC-9EEC0CDF5A0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7" name="Oval 466">
                  <a:extLst>
                    <a:ext uri="{FF2B5EF4-FFF2-40B4-BE49-F238E27FC236}">
                      <a16:creationId xmlns:a16="http://schemas.microsoft.com/office/drawing/2014/main" id="{CFE9BF84-3A18-4EC9-ABAF-05C9D040C7D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8" name="Oval 467">
                  <a:extLst>
                    <a:ext uri="{FF2B5EF4-FFF2-40B4-BE49-F238E27FC236}">
                      <a16:creationId xmlns:a16="http://schemas.microsoft.com/office/drawing/2014/main" id="{34731A6E-CC23-4C51-B512-D282938AD2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9" name="Oval 468">
                  <a:extLst>
                    <a:ext uri="{FF2B5EF4-FFF2-40B4-BE49-F238E27FC236}">
                      <a16:creationId xmlns:a16="http://schemas.microsoft.com/office/drawing/2014/main" id="{EEBA7C03-77C6-4FE8-B870-FA45EE59D3D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5" name="Group 454">
                <a:extLst>
                  <a:ext uri="{FF2B5EF4-FFF2-40B4-BE49-F238E27FC236}">
                    <a16:creationId xmlns:a16="http://schemas.microsoft.com/office/drawing/2014/main" id="{27F1F720-F67D-456A-B2C8-6A6BED7FC2A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62" name="Oval 461">
                  <a:extLst>
                    <a:ext uri="{FF2B5EF4-FFF2-40B4-BE49-F238E27FC236}">
                      <a16:creationId xmlns:a16="http://schemas.microsoft.com/office/drawing/2014/main" id="{0777BA50-AD81-408A-8CDB-8249B60EDA7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3" name="Oval 462">
                  <a:extLst>
                    <a:ext uri="{FF2B5EF4-FFF2-40B4-BE49-F238E27FC236}">
                      <a16:creationId xmlns:a16="http://schemas.microsoft.com/office/drawing/2014/main" id="{3C7716A6-E77C-490E-87B3-734424FF8D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4" name="Oval 463">
                  <a:extLst>
                    <a:ext uri="{FF2B5EF4-FFF2-40B4-BE49-F238E27FC236}">
                      <a16:creationId xmlns:a16="http://schemas.microsoft.com/office/drawing/2014/main" id="{C12391B7-E9E3-4494-A9DD-236EAA03C20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5" name="Oval 464">
                  <a:extLst>
                    <a:ext uri="{FF2B5EF4-FFF2-40B4-BE49-F238E27FC236}">
                      <a16:creationId xmlns:a16="http://schemas.microsoft.com/office/drawing/2014/main" id="{590FC4EB-6597-4EC8-B2D6-E2254132CA8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6" name="Group 455">
                <a:extLst>
                  <a:ext uri="{FF2B5EF4-FFF2-40B4-BE49-F238E27FC236}">
                    <a16:creationId xmlns:a16="http://schemas.microsoft.com/office/drawing/2014/main" id="{99607761-CB2E-4990-8716-ACEA3BB0536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58F79544-79D9-4818-BFF8-171C8FE5E6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9" name="Oval 458">
                  <a:extLst>
                    <a:ext uri="{FF2B5EF4-FFF2-40B4-BE49-F238E27FC236}">
                      <a16:creationId xmlns:a16="http://schemas.microsoft.com/office/drawing/2014/main" id="{0E48AE14-6FD1-41D4-B1B3-62E312B0C09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0" name="Oval 459">
                  <a:extLst>
                    <a:ext uri="{FF2B5EF4-FFF2-40B4-BE49-F238E27FC236}">
                      <a16:creationId xmlns:a16="http://schemas.microsoft.com/office/drawing/2014/main" id="{0C7ECB81-B490-4406-AE46-38D8FE23E84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1" name="Oval 460">
                  <a:extLst>
                    <a:ext uri="{FF2B5EF4-FFF2-40B4-BE49-F238E27FC236}">
                      <a16:creationId xmlns:a16="http://schemas.microsoft.com/office/drawing/2014/main" id="{EDAC651C-7451-4384-81BD-AD766BCF41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5919F5E2-5B44-427F-9F1F-64266D53673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650DF8C4-A279-4665-B204-103AE552D358}"/>
                </a:ext>
              </a:extLst>
            </p:cNvPr>
            <p:cNvGrpSpPr/>
            <p:nvPr/>
          </p:nvGrpSpPr>
          <p:grpSpPr>
            <a:xfrm>
              <a:off x="3150454" y="2672493"/>
              <a:ext cx="801936" cy="973088"/>
              <a:chOff x="929218" y="844015"/>
              <a:chExt cx="879516" cy="980368"/>
            </a:xfrm>
          </p:grpSpPr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2B58C3C4-3602-4213-BC59-EAEFE8490B0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92" name="Oval 491">
                  <a:extLst>
                    <a:ext uri="{FF2B5EF4-FFF2-40B4-BE49-F238E27FC236}">
                      <a16:creationId xmlns:a16="http://schemas.microsoft.com/office/drawing/2014/main" id="{E032F1E1-851C-4461-A655-B023B41449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3" name="Oval 492">
                  <a:extLst>
                    <a:ext uri="{FF2B5EF4-FFF2-40B4-BE49-F238E27FC236}">
                      <a16:creationId xmlns:a16="http://schemas.microsoft.com/office/drawing/2014/main" id="{4DA8024F-3887-44BB-A315-C8CD9E7F2BD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4" name="Oval 493">
                  <a:extLst>
                    <a:ext uri="{FF2B5EF4-FFF2-40B4-BE49-F238E27FC236}">
                      <a16:creationId xmlns:a16="http://schemas.microsoft.com/office/drawing/2014/main" id="{F9BB8C8A-B87E-4AD1-9728-0B043518E8A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5" name="Oval 494">
                  <a:extLst>
                    <a:ext uri="{FF2B5EF4-FFF2-40B4-BE49-F238E27FC236}">
                      <a16:creationId xmlns:a16="http://schemas.microsoft.com/office/drawing/2014/main" id="{1B815333-F38B-4E2E-8315-837BDC79729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B2CD631B-264C-4C4F-BACE-2F78D48B16B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88" name="Oval 487">
                  <a:extLst>
                    <a:ext uri="{FF2B5EF4-FFF2-40B4-BE49-F238E27FC236}">
                      <a16:creationId xmlns:a16="http://schemas.microsoft.com/office/drawing/2014/main" id="{BF9FA2AB-9629-4AB0-A0F4-9E04E7694D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E6A78B25-12BF-4AF3-B512-ACA80265892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148BE612-6998-4C90-8D33-7D98271229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1" name="Oval 490">
                  <a:extLst>
                    <a:ext uri="{FF2B5EF4-FFF2-40B4-BE49-F238E27FC236}">
                      <a16:creationId xmlns:a16="http://schemas.microsoft.com/office/drawing/2014/main" id="{1D92AC88-A8DA-451B-84B8-26EEFDE731B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719778D1-D892-4A69-A934-F4307874BD5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84" name="Oval 483">
                  <a:extLst>
                    <a:ext uri="{FF2B5EF4-FFF2-40B4-BE49-F238E27FC236}">
                      <a16:creationId xmlns:a16="http://schemas.microsoft.com/office/drawing/2014/main" id="{47EE7CC0-1D4D-4E4D-8659-AB84EAECF89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5" name="Oval 484">
                  <a:extLst>
                    <a:ext uri="{FF2B5EF4-FFF2-40B4-BE49-F238E27FC236}">
                      <a16:creationId xmlns:a16="http://schemas.microsoft.com/office/drawing/2014/main" id="{25424598-AC32-4417-AD03-13C34F8E249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6" name="Oval 485">
                  <a:extLst>
                    <a:ext uri="{FF2B5EF4-FFF2-40B4-BE49-F238E27FC236}">
                      <a16:creationId xmlns:a16="http://schemas.microsoft.com/office/drawing/2014/main" id="{9CC4EF8E-DAD2-4B46-BE5F-FB7A46A44FF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7" name="Oval 486">
                  <a:extLst>
                    <a:ext uri="{FF2B5EF4-FFF2-40B4-BE49-F238E27FC236}">
                      <a16:creationId xmlns:a16="http://schemas.microsoft.com/office/drawing/2014/main" id="{CB070065-DBFE-4985-BAC6-EC856342623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8" name="Group 477">
                <a:extLst>
                  <a:ext uri="{FF2B5EF4-FFF2-40B4-BE49-F238E27FC236}">
                    <a16:creationId xmlns:a16="http://schemas.microsoft.com/office/drawing/2014/main" id="{F48113C4-503D-4C28-AC9E-CC0795718FA5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80" name="Oval 479">
                  <a:extLst>
                    <a:ext uri="{FF2B5EF4-FFF2-40B4-BE49-F238E27FC236}">
                      <a16:creationId xmlns:a16="http://schemas.microsoft.com/office/drawing/2014/main" id="{DB3A59AF-EC95-47FF-8F72-E3E5D15F689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1" name="Oval 480">
                  <a:extLst>
                    <a:ext uri="{FF2B5EF4-FFF2-40B4-BE49-F238E27FC236}">
                      <a16:creationId xmlns:a16="http://schemas.microsoft.com/office/drawing/2014/main" id="{31929005-4738-4ED5-838C-694B6B3633B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2" name="Oval 481">
                  <a:extLst>
                    <a:ext uri="{FF2B5EF4-FFF2-40B4-BE49-F238E27FC236}">
                      <a16:creationId xmlns:a16="http://schemas.microsoft.com/office/drawing/2014/main" id="{EC22CBDE-158B-4ECB-8E2E-1EB75207882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3" name="Oval 482">
                  <a:extLst>
                    <a:ext uri="{FF2B5EF4-FFF2-40B4-BE49-F238E27FC236}">
                      <a16:creationId xmlns:a16="http://schemas.microsoft.com/office/drawing/2014/main" id="{5D6CE341-F5A6-4128-8367-8D54C299821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D677332E-2AB9-424C-A4DB-3BAA0990189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6" name="Group 495">
              <a:extLst>
                <a:ext uri="{FF2B5EF4-FFF2-40B4-BE49-F238E27FC236}">
                  <a16:creationId xmlns:a16="http://schemas.microsoft.com/office/drawing/2014/main" id="{12020B79-017B-4E43-A97E-BB416DF29DEA}"/>
                </a:ext>
              </a:extLst>
            </p:cNvPr>
            <p:cNvGrpSpPr/>
            <p:nvPr/>
          </p:nvGrpSpPr>
          <p:grpSpPr>
            <a:xfrm>
              <a:off x="4154350" y="2653331"/>
              <a:ext cx="801936" cy="565828"/>
              <a:chOff x="929218" y="844015"/>
              <a:chExt cx="879516" cy="980368"/>
            </a:xfrm>
          </p:grpSpPr>
          <p:grpSp>
            <p:nvGrpSpPr>
              <p:cNvPr id="497" name="Group 496">
                <a:extLst>
                  <a:ext uri="{FF2B5EF4-FFF2-40B4-BE49-F238E27FC236}">
                    <a16:creationId xmlns:a16="http://schemas.microsoft.com/office/drawing/2014/main" id="{0D50A73F-6FFB-4293-B927-E03B759B5D0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4" name="Oval 513">
                  <a:extLst>
                    <a:ext uri="{FF2B5EF4-FFF2-40B4-BE49-F238E27FC236}">
                      <a16:creationId xmlns:a16="http://schemas.microsoft.com/office/drawing/2014/main" id="{EAFB0867-C9C3-4D49-8857-790B524C461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5" name="Oval 514">
                  <a:extLst>
                    <a:ext uri="{FF2B5EF4-FFF2-40B4-BE49-F238E27FC236}">
                      <a16:creationId xmlns:a16="http://schemas.microsoft.com/office/drawing/2014/main" id="{1E71B9F5-9201-4C80-8413-E5DD499A187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6" name="Oval 515">
                  <a:extLst>
                    <a:ext uri="{FF2B5EF4-FFF2-40B4-BE49-F238E27FC236}">
                      <a16:creationId xmlns:a16="http://schemas.microsoft.com/office/drawing/2014/main" id="{CB3B3E6A-A9A3-44EA-ABDB-F1017D2AC3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7" name="Oval 516">
                  <a:extLst>
                    <a:ext uri="{FF2B5EF4-FFF2-40B4-BE49-F238E27FC236}">
                      <a16:creationId xmlns:a16="http://schemas.microsoft.com/office/drawing/2014/main" id="{22951B36-09BA-4BCF-97F3-4C7474EE96B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8" name="Group 497">
                <a:extLst>
                  <a:ext uri="{FF2B5EF4-FFF2-40B4-BE49-F238E27FC236}">
                    <a16:creationId xmlns:a16="http://schemas.microsoft.com/office/drawing/2014/main" id="{EFE5F164-6ED1-41B0-B62F-89C750EDAE2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0" name="Oval 509">
                  <a:extLst>
                    <a:ext uri="{FF2B5EF4-FFF2-40B4-BE49-F238E27FC236}">
                      <a16:creationId xmlns:a16="http://schemas.microsoft.com/office/drawing/2014/main" id="{847523E0-BF93-4321-B632-8AE337E63D9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1" name="Oval 510">
                  <a:extLst>
                    <a:ext uri="{FF2B5EF4-FFF2-40B4-BE49-F238E27FC236}">
                      <a16:creationId xmlns:a16="http://schemas.microsoft.com/office/drawing/2014/main" id="{8340BE51-2544-485D-989D-AF85EF12196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2" name="Oval 511">
                  <a:extLst>
                    <a:ext uri="{FF2B5EF4-FFF2-40B4-BE49-F238E27FC236}">
                      <a16:creationId xmlns:a16="http://schemas.microsoft.com/office/drawing/2014/main" id="{8F36B9BF-E213-4CEA-93F3-3B56E0B18E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3" name="Oval 512">
                  <a:extLst>
                    <a:ext uri="{FF2B5EF4-FFF2-40B4-BE49-F238E27FC236}">
                      <a16:creationId xmlns:a16="http://schemas.microsoft.com/office/drawing/2014/main" id="{CA32301E-225C-4EE1-95C4-A4E55880B1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9" name="Group 498">
                <a:extLst>
                  <a:ext uri="{FF2B5EF4-FFF2-40B4-BE49-F238E27FC236}">
                    <a16:creationId xmlns:a16="http://schemas.microsoft.com/office/drawing/2014/main" id="{63BA6DDB-9A80-4490-A2E3-123A7EFE583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06" name="Oval 505">
                  <a:extLst>
                    <a:ext uri="{FF2B5EF4-FFF2-40B4-BE49-F238E27FC236}">
                      <a16:creationId xmlns:a16="http://schemas.microsoft.com/office/drawing/2014/main" id="{E315C3C9-85F1-4029-B898-616D1EB645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7" name="Oval 506">
                  <a:extLst>
                    <a:ext uri="{FF2B5EF4-FFF2-40B4-BE49-F238E27FC236}">
                      <a16:creationId xmlns:a16="http://schemas.microsoft.com/office/drawing/2014/main" id="{70AB29AF-C871-4691-A661-C70A36B8128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8" name="Oval 507">
                  <a:extLst>
                    <a:ext uri="{FF2B5EF4-FFF2-40B4-BE49-F238E27FC236}">
                      <a16:creationId xmlns:a16="http://schemas.microsoft.com/office/drawing/2014/main" id="{60AE2BB8-BDF9-4F76-A4D2-7FA4149097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9" name="Oval 508">
                  <a:extLst>
                    <a:ext uri="{FF2B5EF4-FFF2-40B4-BE49-F238E27FC236}">
                      <a16:creationId xmlns:a16="http://schemas.microsoft.com/office/drawing/2014/main" id="{B8E4506F-7FCF-4133-B9F7-1527E1EADA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0" name="Group 499">
                <a:extLst>
                  <a:ext uri="{FF2B5EF4-FFF2-40B4-BE49-F238E27FC236}">
                    <a16:creationId xmlns:a16="http://schemas.microsoft.com/office/drawing/2014/main" id="{2D092B60-E67C-410D-B125-FA653A291A7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02" name="Oval 501">
                  <a:extLst>
                    <a:ext uri="{FF2B5EF4-FFF2-40B4-BE49-F238E27FC236}">
                      <a16:creationId xmlns:a16="http://schemas.microsoft.com/office/drawing/2014/main" id="{D2F1164F-4530-4904-93D4-EAE125E449D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3" name="Oval 502">
                  <a:extLst>
                    <a:ext uri="{FF2B5EF4-FFF2-40B4-BE49-F238E27FC236}">
                      <a16:creationId xmlns:a16="http://schemas.microsoft.com/office/drawing/2014/main" id="{507DFE6F-5AF2-4F43-866E-4CCCB287500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4" name="Oval 503">
                  <a:extLst>
                    <a:ext uri="{FF2B5EF4-FFF2-40B4-BE49-F238E27FC236}">
                      <a16:creationId xmlns:a16="http://schemas.microsoft.com/office/drawing/2014/main" id="{B02DB04D-E57E-4ADF-B1EB-761CCA5CDB3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5" name="Oval 504">
                  <a:extLst>
                    <a:ext uri="{FF2B5EF4-FFF2-40B4-BE49-F238E27FC236}">
                      <a16:creationId xmlns:a16="http://schemas.microsoft.com/office/drawing/2014/main" id="{D09DB4F8-2913-4099-8386-6947FC8E32B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FCFCF1E0-3219-4440-B86C-9F6D73D5CD0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8" name="Group 517">
              <a:extLst>
                <a:ext uri="{FF2B5EF4-FFF2-40B4-BE49-F238E27FC236}">
                  <a16:creationId xmlns:a16="http://schemas.microsoft.com/office/drawing/2014/main" id="{5E6C5D56-F061-4567-A8A0-98D37D37BB76}"/>
                </a:ext>
              </a:extLst>
            </p:cNvPr>
            <p:cNvGrpSpPr/>
            <p:nvPr/>
          </p:nvGrpSpPr>
          <p:grpSpPr>
            <a:xfrm>
              <a:off x="5095837" y="2703412"/>
              <a:ext cx="801936" cy="843402"/>
              <a:chOff x="929218" y="844015"/>
              <a:chExt cx="879516" cy="980368"/>
            </a:xfrm>
          </p:grpSpPr>
          <p:grpSp>
            <p:nvGrpSpPr>
              <p:cNvPr id="519" name="Group 518">
                <a:extLst>
                  <a:ext uri="{FF2B5EF4-FFF2-40B4-BE49-F238E27FC236}">
                    <a16:creationId xmlns:a16="http://schemas.microsoft.com/office/drawing/2014/main" id="{248F94B3-9E65-44D8-B0E6-4D67322F35D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6" name="Oval 535">
                  <a:extLst>
                    <a:ext uri="{FF2B5EF4-FFF2-40B4-BE49-F238E27FC236}">
                      <a16:creationId xmlns:a16="http://schemas.microsoft.com/office/drawing/2014/main" id="{C3C53C26-3EB4-4976-9D25-79236E17F83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7" name="Oval 536">
                  <a:extLst>
                    <a:ext uri="{FF2B5EF4-FFF2-40B4-BE49-F238E27FC236}">
                      <a16:creationId xmlns:a16="http://schemas.microsoft.com/office/drawing/2014/main" id="{D29F44CD-27DF-43A0-B8FB-76EC44B383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8" name="Oval 537">
                  <a:extLst>
                    <a:ext uri="{FF2B5EF4-FFF2-40B4-BE49-F238E27FC236}">
                      <a16:creationId xmlns:a16="http://schemas.microsoft.com/office/drawing/2014/main" id="{CCC20930-06A3-4B55-ADD1-FC575EA095F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9" name="Oval 538">
                  <a:extLst>
                    <a:ext uri="{FF2B5EF4-FFF2-40B4-BE49-F238E27FC236}">
                      <a16:creationId xmlns:a16="http://schemas.microsoft.com/office/drawing/2014/main" id="{2BBBA503-EC4F-45C2-9233-C5AC528418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0" name="Group 519">
                <a:extLst>
                  <a:ext uri="{FF2B5EF4-FFF2-40B4-BE49-F238E27FC236}">
                    <a16:creationId xmlns:a16="http://schemas.microsoft.com/office/drawing/2014/main" id="{9857051F-7EE3-4E93-A2D7-3E04EE7D9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2" name="Oval 531">
                  <a:extLst>
                    <a:ext uri="{FF2B5EF4-FFF2-40B4-BE49-F238E27FC236}">
                      <a16:creationId xmlns:a16="http://schemas.microsoft.com/office/drawing/2014/main" id="{EC9BC21A-8D21-4495-B56B-9E1C8FA9336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3" name="Oval 532">
                  <a:extLst>
                    <a:ext uri="{FF2B5EF4-FFF2-40B4-BE49-F238E27FC236}">
                      <a16:creationId xmlns:a16="http://schemas.microsoft.com/office/drawing/2014/main" id="{0BD7E38C-A574-4CAF-99EC-AB022272FA3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4" name="Oval 533">
                  <a:extLst>
                    <a:ext uri="{FF2B5EF4-FFF2-40B4-BE49-F238E27FC236}">
                      <a16:creationId xmlns:a16="http://schemas.microsoft.com/office/drawing/2014/main" id="{677CD1B4-19B5-43C2-B04C-47285C9DE2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5" name="Oval 534">
                  <a:extLst>
                    <a:ext uri="{FF2B5EF4-FFF2-40B4-BE49-F238E27FC236}">
                      <a16:creationId xmlns:a16="http://schemas.microsoft.com/office/drawing/2014/main" id="{37998F5B-EAD7-4780-BB65-842F1FD7E3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1" name="Group 520">
                <a:extLst>
                  <a:ext uri="{FF2B5EF4-FFF2-40B4-BE49-F238E27FC236}">
                    <a16:creationId xmlns:a16="http://schemas.microsoft.com/office/drawing/2014/main" id="{99EBBDA8-5EA0-429C-824E-4E2FEA65D43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28" name="Oval 527">
                  <a:extLst>
                    <a:ext uri="{FF2B5EF4-FFF2-40B4-BE49-F238E27FC236}">
                      <a16:creationId xmlns:a16="http://schemas.microsoft.com/office/drawing/2014/main" id="{D960466B-72E7-4544-AF6F-D861A07323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9" name="Oval 528">
                  <a:extLst>
                    <a:ext uri="{FF2B5EF4-FFF2-40B4-BE49-F238E27FC236}">
                      <a16:creationId xmlns:a16="http://schemas.microsoft.com/office/drawing/2014/main" id="{A870CFD3-CAF8-4273-98E1-4B122C4ED53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0" name="Oval 529">
                  <a:extLst>
                    <a:ext uri="{FF2B5EF4-FFF2-40B4-BE49-F238E27FC236}">
                      <a16:creationId xmlns:a16="http://schemas.microsoft.com/office/drawing/2014/main" id="{CAC648F0-C831-4F58-92BD-9B68FAF86C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Oval 530">
                  <a:extLst>
                    <a:ext uri="{FF2B5EF4-FFF2-40B4-BE49-F238E27FC236}">
                      <a16:creationId xmlns:a16="http://schemas.microsoft.com/office/drawing/2014/main" id="{31717F1D-E01B-4F2E-94C6-722E6BBE38F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2" name="Group 521">
                <a:extLst>
                  <a:ext uri="{FF2B5EF4-FFF2-40B4-BE49-F238E27FC236}">
                    <a16:creationId xmlns:a16="http://schemas.microsoft.com/office/drawing/2014/main" id="{9008FB57-D285-424B-BBC8-08DEB444DDA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24" name="Oval 523">
                  <a:extLst>
                    <a:ext uri="{FF2B5EF4-FFF2-40B4-BE49-F238E27FC236}">
                      <a16:creationId xmlns:a16="http://schemas.microsoft.com/office/drawing/2014/main" id="{FF1AAA93-2DF0-44F5-B423-A5AD471F778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5" name="Oval 524">
                  <a:extLst>
                    <a:ext uri="{FF2B5EF4-FFF2-40B4-BE49-F238E27FC236}">
                      <a16:creationId xmlns:a16="http://schemas.microsoft.com/office/drawing/2014/main" id="{FD1261CC-55CF-4BCE-9D6E-561415CA1B2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6" name="Oval 525">
                  <a:extLst>
                    <a:ext uri="{FF2B5EF4-FFF2-40B4-BE49-F238E27FC236}">
                      <a16:creationId xmlns:a16="http://schemas.microsoft.com/office/drawing/2014/main" id="{8B6BDD75-F0CA-46A4-92A8-6A944CAE7CD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7" name="Oval 526">
                  <a:extLst>
                    <a:ext uri="{FF2B5EF4-FFF2-40B4-BE49-F238E27FC236}">
                      <a16:creationId xmlns:a16="http://schemas.microsoft.com/office/drawing/2014/main" id="{FAB0FF1F-981C-4D0B-B8F7-297ADA96801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5EDE3BE1-8D3E-4332-9BB4-295AA1F5495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0" name="Group 539">
              <a:extLst>
                <a:ext uri="{FF2B5EF4-FFF2-40B4-BE49-F238E27FC236}">
                  <a16:creationId xmlns:a16="http://schemas.microsoft.com/office/drawing/2014/main" id="{C4A8AA61-6690-4270-9412-9B9345CF5C95}"/>
                </a:ext>
              </a:extLst>
            </p:cNvPr>
            <p:cNvGrpSpPr/>
            <p:nvPr/>
          </p:nvGrpSpPr>
          <p:grpSpPr>
            <a:xfrm>
              <a:off x="6216512" y="2723933"/>
              <a:ext cx="801936" cy="843402"/>
              <a:chOff x="929218" y="844015"/>
              <a:chExt cx="879516" cy="980368"/>
            </a:xfrm>
          </p:grpSpPr>
          <p:grpSp>
            <p:nvGrpSpPr>
              <p:cNvPr id="541" name="Group 540">
                <a:extLst>
                  <a:ext uri="{FF2B5EF4-FFF2-40B4-BE49-F238E27FC236}">
                    <a16:creationId xmlns:a16="http://schemas.microsoft.com/office/drawing/2014/main" id="{420A5703-9DC5-4923-A2FE-CC9F37CB998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8" name="Oval 557">
                  <a:extLst>
                    <a:ext uri="{FF2B5EF4-FFF2-40B4-BE49-F238E27FC236}">
                      <a16:creationId xmlns:a16="http://schemas.microsoft.com/office/drawing/2014/main" id="{3F702A6A-3B29-4BB3-B7B3-0276AB1C5F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9" name="Oval 558">
                  <a:extLst>
                    <a:ext uri="{FF2B5EF4-FFF2-40B4-BE49-F238E27FC236}">
                      <a16:creationId xmlns:a16="http://schemas.microsoft.com/office/drawing/2014/main" id="{6D52F19A-D449-44BE-884F-C59DB20F0FC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0" name="Oval 559">
                  <a:extLst>
                    <a:ext uri="{FF2B5EF4-FFF2-40B4-BE49-F238E27FC236}">
                      <a16:creationId xmlns:a16="http://schemas.microsoft.com/office/drawing/2014/main" id="{CFA6F221-C63B-4187-9796-43ACB947D82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1" name="Oval 560">
                  <a:extLst>
                    <a:ext uri="{FF2B5EF4-FFF2-40B4-BE49-F238E27FC236}">
                      <a16:creationId xmlns:a16="http://schemas.microsoft.com/office/drawing/2014/main" id="{9279BC98-DDDD-4011-9405-E55C9EBC07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2" name="Group 541">
                <a:extLst>
                  <a:ext uri="{FF2B5EF4-FFF2-40B4-BE49-F238E27FC236}">
                    <a16:creationId xmlns:a16="http://schemas.microsoft.com/office/drawing/2014/main" id="{EABE339D-3578-4530-885C-1B9BDA4294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4" name="Oval 553">
                  <a:extLst>
                    <a:ext uri="{FF2B5EF4-FFF2-40B4-BE49-F238E27FC236}">
                      <a16:creationId xmlns:a16="http://schemas.microsoft.com/office/drawing/2014/main" id="{51BD13AA-F951-4610-8DA1-8C20C287F6E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5" name="Oval 554">
                  <a:extLst>
                    <a:ext uri="{FF2B5EF4-FFF2-40B4-BE49-F238E27FC236}">
                      <a16:creationId xmlns:a16="http://schemas.microsoft.com/office/drawing/2014/main" id="{659F30A6-EDC0-4976-A43A-F003D0E2678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6" name="Oval 555">
                  <a:extLst>
                    <a:ext uri="{FF2B5EF4-FFF2-40B4-BE49-F238E27FC236}">
                      <a16:creationId xmlns:a16="http://schemas.microsoft.com/office/drawing/2014/main" id="{0E014245-3BEE-48AD-BED3-75874758DF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7" name="Oval 556">
                  <a:extLst>
                    <a:ext uri="{FF2B5EF4-FFF2-40B4-BE49-F238E27FC236}">
                      <a16:creationId xmlns:a16="http://schemas.microsoft.com/office/drawing/2014/main" id="{049D845E-1466-4131-8BE3-847B97C3538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3" name="Group 542">
                <a:extLst>
                  <a:ext uri="{FF2B5EF4-FFF2-40B4-BE49-F238E27FC236}">
                    <a16:creationId xmlns:a16="http://schemas.microsoft.com/office/drawing/2014/main" id="{9D653F7A-C89C-45B0-B573-86344E1612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50" name="Oval 549">
                  <a:extLst>
                    <a:ext uri="{FF2B5EF4-FFF2-40B4-BE49-F238E27FC236}">
                      <a16:creationId xmlns:a16="http://schemas.microsoft.com/office/drawing/2014/main" id="{AB8EC5CA-D6F4-44CB-B5AA-FE8945CA248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1" name="Oval 550">
                  <a:extLst>
                    <a:ext uri="{FF2B5EF4-FFF2-40B4-BE49-F238E27FC236}">
                      <a16:creationId xmlns:a16="http://schemas.microsoft.com/office/drawing/2014/main" id="{B2B9DA47-BB78-43AA-85B6-07C9EB82CA8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2" name="Oval 551">
                  <a:extLst>
                    <a:ext uri="{FF2B5EF4-FFF2-40B4-BE49-F238E27FC236}">
                      <a16:creationId xmlns:a16="http://schemas.microsoft.com/office/drawing/2014/main" id="{B3672445-9884-4084-BCAE-96C77C36CE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Oval 552">
                  <a:extLst>
                    <a:ext uri="{FF2B5EF4-FFF2-40B4-BE49-F238E27FC236}">
                      <a16:creationId xmlns:a16="http://schemas.microsoft.com/office/drawing/2014/main" id="{6B2AF594-0111-477A-9801-CB37BF28E43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4" name="Group 543">
                <a:extLst>
                  <a:ext uri="{FF2B5EF4-FFF2-40B4-BE49-F238E27FC236}">
                    <a16:creationId xmlns:a16="http://schemas.microsoft.com/office/drawing/2014/main" id="{E06B1699-48D7-443D-918D-2ABABC2BE3B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46" name="Oval 545">
                  <a:extLst>
                    <a:ext uri="{FF2B5EF4-FFF2-40B4-BE49-F238E27FC236}">
                      <a16:creationId xmlns:a16="http://schemas.microsoft.com/office/drawing/2014/main" id="{7223AF2E-B0A8-40F4-BC4F-240FBC7C864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7" name="Oval 546">
                  <a:extLst>
                    <a:ext uri="{FF2B5EF4-FFF2-40B4-BE49-F238E27FC236}">
                      <a16:creationId xmlns:a16="http://schemas.microsoft.com/office/drawing/2014/main" id="{BFDD5D85-632B-4D8B-89EA-BFFBDADB009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8" name="Oval 547">
                  <a:extLst>
                    <a:ext uri="{FF2B5EF4-FFF2-40B4-BE49-F238E27FC236}">
                      <a16:creationId xmlns:a16="http://schemas.microsoft.com/office/drawing/2014/main" id="{C1372CE3-3C66-4E23-A229-388E26BF1D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9" name="Oval 548">
                  <a:extLst>
                    <a:ext uri="{FF2B5EF4-FFF2-40B4-BE49-F238E27FC236}">
                      <a16:creationId xmlns:a16="http://schemas.microsoft.com/office/drawing/2014/main" id="{764FE8DF-34E8-4A90-A069-35252FA6103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8C2A3FB3-68AB-4531-BCC2-1098A945DF5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2" name="Group 561">
              <a:extLst>
                <a:ext uri="{FF2B5EF4-FFF2-40B4-BE49-F238E27FC236}">
                  <a16:creationId xmlns:a16="http://schemas.microsoft.com/office/drawing/2014/main" id="{14A1DB9B-573A-4F58-9B96-4F643ED1CC44}"/>
                </a:ext>
              </a:extLst>
            </p:cNvPr>
            <p:cNvGrpSpPr/>
            <p:nvPr/>
          </p:nvGrpSpPr>
          <p:grpSpPr>
            <a:xfrm>
              <a:off x="7184163" y="2735356"/>
              <a:ext cx="801936" cy="614880"/>
              <a:chOff x="929218" y="844015"/>
              <a:chExt cx="879516" cy="980368"/>
            </a:xfrm>
          </p:grpSpPr>
          <p:grpSp>
            <p:nvGrpSpPr>
              <p:cNvPr id="563" name="Group 562">
                <a:extLst>
                  <a:ext uri="{FF2B5EF4-FFF2-40B4-BE49-F238E27FC236}">
                    <a16:creationId xmlns:a16="http://schemas.microsoft.com/office/drawing/2014/main" id="{1EA26004-1BAB-4031-893B-E9C5B2C741B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80" name="Oval 579">
                  <a:extLst>
                    <a:ext uri="{FF2B5EF4-FFF2-40B4-BE49-F238E27FC236}">
                      <a16:creationId xmlns:a16="http://schemas.microsoft.com/office/drawing/2014/main" id="{F67D3AF1-BE1B-4368-85F2-CAD2D204228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Oval 580">
                  <a:extLst>
                    <a:ext uri="{FF2B5EF4-FFF2-40B4-BE49-F238E27FC236}">
                      <a16:creationId xmlns:a16="http://schemas.microsoft.com/office/drawing/2014/main" id="{D1DC04C9-060E-4A54-B36D-FFEE6170DD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Oval 581">
                  <a:extLst>
                    <a:ext uri="{FF2B5EF4-FFF2-40B4-BE49-F238E27FC236}">
                      <a16:creationId xmlns:a16="http://schemas.microsoft.com/office/drawing/2014/main" id="{9DDF9695-860E-4A74-84A6-89A9858E81C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Oval 582">
                  <a:extLst>
                    <a:ext uri="{FF2B5EF4-FFF2-40B4-BE49-F238E27FC236}">
                      <a16:creationId xmlns:a16="http://schemas.microsoft.com/office/drawing/2014/main" id="{B74CB55C-3BA2-4E28-AA8F-EA9EC60558F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4" name="Group 563">
                <a:extLst>
                  <a:ext uri="{FF2B5EF4-FFF2-40B4-BE49-F238E27FC236}">
                    <a16:creationId xmlns:a16="http://schemas.microsoft.com/office/drawing/2014/main" id="{B9527F56-3836-4731-B106-5926F52E94F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76" name="Oval 575">
                  <a:extLst>
                    <a:ext uri="{FF2B5EF4-FFF2-40B4-BE49-F238E27FC236}">
                      <a16:creationId xmlns:a16="http://schemas.microsoft.com/office/drawing/2014/main" id="{4DFB3E56-303D-4BD2-8E52-73123C7DC2D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7" name="Oval 576">
                  <a:extLst>
                    <a:ext uri="{FF2B5EF4-FFF2-40B4-BE49-F238E27FC236}">
                      <a16:creationId xmlns:a16="http://schemas.microsoft.com/office/drawing/2014/main" id="{1E577BB5-3005-44AF-A33D-29D8A221EC2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8" name="Oval 577">
                  <a:extLst>
                    <a:ext uri="{FF2B5EF4-FFF2-40B4-BE49-F238E27FC236}">
                      <a16:creationId xmlns:a16="http://schemas.microsoft.com/office/drawing/2014/main" id="{FB9FD12E-BFBF-4541-BC17-696C474CABE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9" name="Oval 578">
                  <a:extLst>
                    <a:ext uri="{FF2B5EF4-FFF2-40B4-BE49-F238E27FC236}">
                      <a16:creationId xmlns:a16="http://schemas.microsoft.com/office/drawing/2014/main" id="{2D0CAEC5-ECBC-41F1-BF0C-0EDBDD23EB3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5" name="Group 564">
                <a:extLst>
                  <a:ext uri="{FF2B5EF4-FFF2-40B4-BE49-F238E27FC236}">
                    <a16:creationId xmlns:a16="http://schemas.microsoft.com/office/drawing/2014/main" id="{B3EBEB90-97CB-4780-85C4-A282EB1953A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72" name="Oval 571">
                  <a:extLst>
                    <a:ext uri="{FF2B5EF4-FFF2-40B4-BE49-F238E27FC236}">
                      <a16:creationId xmlns:a16="http://schemas.microsoft.com/office/drawing/2014/main" id="{7531D483-884B-4BFA-A2C6-E33801ACCC3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3" name="Oval 572">
                  <a:extLst>
                    <a:ext uri="{FF2B5EF4-FFF2-40B4-BE49-F238E27FC236}">
                      <a16:creationId xmlns:a16="http://schemas.microsoft.com/office/drawing/2014/main" id="{8D677DAC-C5BE-463B-AAD3-BEA748D606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Oval 573">
                  <a:extLst>
                    <a:ext uri="{FF2B5EF4-FFF2-40B4-BE49-F238E27FC236}">
                      <a16:creationId xmlns:a16="http://schemas.microsoft.com/office/drawing/2014/main" id="{1DE80432-602F-4191-A0FE-AA9E8999FF4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Oval 574">
                  <a:extLst>
                    <a:ext uri="{FF2B5EF4-FFF2-40B4-BE49-F238E27FC236}">
                      <a16:creationId xmlns:a16="http://schemas.microsoft.com/office/drawing/2014/main" id="{1F0DC4E5-0417-4027-8335-B7C9E58EC14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6" name="Group 565">
                <a:extLst>
                  <a:ext uri="{FF2B5EF4-FFF2-40B4-BE49-F238E27FC236}">
                    <a16:creationId xmlns:a16="http://schemas.microsoft.com/office/drawing/2014/main" id="{ABC065E3-39E1-452E-B6A2-5DF62E6C9422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68" name="Oval 567">
                  <a:extLst>
                    <a:ext uri="{FF2B5EF4-FFF2-40B4-BE49-F238E27FC236}">
                      <a16:creationId xmlns:a16="http://schemas.microsoft.com/office/drawing/2014/main" id="{8AC6F888-3A59-4D08-B7E4-2770526A9E5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Oval 568">
                  <a:extLst>
                    <a:ext uri="{FF2B5EF4-FFF2-40B4-BE49-F238E27FC236}">
                      <a16:creationId xmlns:a16="http://schemas.microsoft.com/office/drawing/2014/main" id="{4C473260-11DF-491A-BC4C-5C44561CC8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0" name="Oval 569">
                  <a:extLst>
                    <a:ext uri="{FF2B5EF4-FFF2-40B4-BE49-F238E27FC236}">
                      <a16:creationId xmlns:a16="http://schemas.microsoft.com/office/drawing/2014/main" id="{EAC3BAAA-E8EE-4471-8525-A94D7704473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1" name="Oval 570">
                  <a:extLst>
                    <a:ext uri="{FF2B5EF4-FFF2-40B4-BE49-F238E27FC236}">
                      <a16:creationId xmlns:a16="http://schemas.microsoft.com/office/drawing/2014/main" id="{B3534F88-3BD0-46D5-8F3A-C1AC5F57B5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186A8B5C-09E9-4CCD-8893-EFCFDA76D2EB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id="{172D5225-5436-48DE-AFDF-C82EF4890B57}"/>
                </a:ext>
              </a:extLst>
            </p:cNvPr>
            <p:cNvGrpSpPr/>
            <p:nvPr/>
          </p:nvGrpSpPr>
          <p:grpSpPr>
            <a:xfrm>
              <a:off x="8212358" y="2717001"/>
              <a:ext cx="801936" cy="850334"/>
              <a:chOff x="929218" y="844015"/>
              <a:chExt cx="879516" cy="980368"/>
            </a:xfrm>
          </p:grpSpPr>
          <p:grpSp>
            <p:nvGrpSpPr>
              <p:cNvPr id="585" name="Group 584">
                <a:extLst>
                  <a:ext uri="{FF2B5EF4-FFF2-40B4-BE49-F238E27FC236}">
                    <a16:creationId xmlns:a16="http://schemas.microsoft.com/office/drawing/2014/main" id="{6D58AFCB-795F-425E-9EDC-956073F5E86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02" name="Oval 601">
                  <a:extLst>
                    <a:ext uri="{FF2B5EF4-FFF2-40B4-BE49-F238E27FC236}">
                      <a16:creationId xmlns:a16="http://schemas.microsoft.com/office/drawing/2014/main" id="{63C6399E-0DCC-41F8-9661-F24E798B191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3" name="Oval 602">
                  <a:extLst>
                    <a:ext uri="{FF2B5EF4-FFF2-40B4-BE49-F238E27FC236}">
                      <a16:creationId xmlns:a16="http://schemas.microsoft.com/office/drawing/2014/main" id="{E1473A28-EA41-44F1-97AB-C13AF90823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4" name="Oval 603">
                  <a:extLst>
                    <a:ext uri="{FF2B5EF4-FFF2-40B4-BE49-F238E27FC236}">
                      <a16:creationId xmlns:a16="http://schemas.microsoft.com/office/drawing/2014/main" id="{B0B95C46-D01B-4D2D-8A44-457E5A6B3F8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5" name="Oval 604">
                  <a:extLst>
                    <a:ext uri="{FF2B5EF4-FFF2-40B4-BE49-F238E27FC236}">
                      <a16:creationId xmlns:a16="http://schemas.microsoft.com/office/drawing/2014/main" id="{853FA2BF-E99E-4365-9ACC-E61D123676C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6" name="Group 585">
                <a:extLst>
                  <a:ext uri="{FF2B5EF4-FFF2-40B4-BE49-F238E27FC236}">
                    <a16:creationId xmlns:a16="http://schemas.microsoft.com/office/drawing/2014/main" id="{D949F42E-DB0A-4C90-9F66-0DBF126C4F2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98" name="Oval 597">
                  <a:extLst>
                    <a:ext uri="{FF2B5EF4-FFF2-40B4-BE49-F238E27FC236}">
                      <a16:creationId xmlns:a16="http://schemas.microsoft.com/office/drawing/2014/main" id="{7DB2B34A-08FC-4B69-BE91-D28EEF5C4B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9" name="Oval 598">
                  <a:extLst>
                    <a:ext uri="{FF2B5EF4-FFF2-40B4-BE49-F238E27FC236}">
                      <a16:creationId xmlns:a16="http://schemas.microsoft.com/office/drawing/2014/main" id="{93B70A7F-C123-4375-8757-2E32CB0AEC7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0" name="Oval 599">
                  <a:extLst>
                    <a:ext uri="{FF2B5EF4-FFF2-40B4-BE49-F238E27FC236}">
                      <a16:creationId xmlns:a16="http://schemas.microsoft.com/office/drawing/2014/main" id="{A3EC1E55-92EE-46CF-80D2-2F243F344DE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1" name="Oval 600">
                  <a:extLst>
                    <a:ext uri="{FF2B5EF4-FFF2-40B4-BE49-F238E27FC236}">
                      <a16:creationId xmlns:a16="http://schemas.microsoft.com/office/drawing/2014/main" id="{368596F9-5E2C-4698-9A88-3E202158DB60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7" name="Group 586">
                <a:extLst>
                  <a:ext uri="{FF2B5EF4-FFF2-40B4-BE49-F238E27FC236}">
                    <a16:creationId xmlns:a16="http://schemas.microsoft.com/office/drawing/2014/main" id="{033AFCAD-1CC5-4C07-B654-B37818C86D6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94" name="Oval 593">
                  <a:extLst>
                    <a:ext uri="{FF2B5EF4-FFF2-40B4-BE49-F238E27FC236}">
                      <a16:creationId xmlns:a16="http://schemas.microsoft.com/office/drawing/2014/main" id="{057BC43B-D549-44BA-BCB6-17F66E99FE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Oval 594">
                  <a:extLst>
                    <a:ext uri="{FF2B5EF4-FFF2-40B4-BE49-F238E27FC236}">
                      <a16:creationId xmlns:a16="http://schemas.microsoft.com/office/drawing/2014/main" id="{C922AE13-A8FE-4E76-83CE-E995F4B8E3E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Oval 595">
                  <a:extLst>
                    <a:ext uri="{FF2B5EF4-FFF2-40B4-BE49-F238E27FC236}">
                      <a16:creationId xmlns:a16="http://schemas.microsoft.com/office/drawing/2014/main" id="{E241460C-DE5F-4D3C-ACF8-D23A999CBDF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Oval 596">
                  <a:extLst>
                    <a:ext uri="{FF2B5EF4-FFF2-40B4-BE49-F238E27FC236}">
                      <a16:creationId xmlns:a16="http://schemas.microsoft.com/office/drawing/2014/main" id="{F16D9072-433A-4894-BC99-E443D4AC906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8" name="Group 587">
                <a:extLst>
                  <a:ext uri="{FF2B5EF4-FFF2-40B4-BE49-F238E27FC236}">
                    <a16:creationId xmlns:a16="http://schemas.microsoft.com/office/drawing/2014/main" id="{DE39DF52-C19D-4525-9AC3-7F399DD2870E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90" name="Oval 589">
                  <a:extLst>
                    <a:ext uri="{FF2B5EF4-FFF2-40B4-BE49-F238E27FC236}">
                      <a16:creationId xmlns:a16="http://schemas.microsoft.com/office/drawing/2014/main" id="{43D01F07-4F76-4AD7-941E-09A36B75FC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1" name="Oval 590">
                  <a:extLst>
                    <a:ext uri="{FF2B5EF4-FFF2-40B4-BE49-F238E27FC236}">
                      <a16:creationId xmlns:a16="http://schemas.microsoft.com/office/drawing/2014/main" id="{2155DB31-97F3-4C10-861E-6C27070A62B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2" name="Oval 591">
                  <a:extLst>
                    <a:ext uri="{FF2B5EF4-FFF2-40B4-BE49-F238E27FC236}">
                      <a16:creationId xmlns:a16="http://schemas.microsoft.com/office/drawing/2014/main" id="{F4B20BC7-B26F-4F2C-BE3C-372A3FA20E7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3" name="Oval 592">
                  <a:extLst>
                    <a:ext uri="{FF2B5EF4-FFF2-40B4-BE49-F238E27FC236}">
                      <a16:creationId xmlns:a16="http://schemas.microsoft.com/office/drawing/2014/main" id="{950ABB70-964F-4CF8-A873-4E4072BFD8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30330A9A-E9A5-489D-AA2C-CB2DDE4693F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6" name="Group 605">
              <a:extLst>
                <a:ext uri="{FF2B5EF4-FFF2-40B4-BE49-F238E27FC236}">
                  <a16:creationId xmlns:a16="http://schemas.microsoft.com/office/drawing/2014/main" id="{E6D66837-5B74-4679-8C38-50FA4D01813B}"/>
                </a:ext>
              </a:extLst>
            </p:cNvPr>
            <p:cNvGrpSpPr/>
            <p:nvPr/>
          </p:nvGrpSpPr>
          <p:grpSpPr>
            <a:xfrm>
              <a:off x="1003515" y="4132276"/>
              <a:ext cx="8173116" cy="1068411"/>
              <a:chOff x="2038184" y="728645"/>
              <a:chExt cx="8173116" cy="1068411"/>
            </a:xfrm>
          </p:grpSpPr>
          <p:sp>
            <p:nvSpPr>
              <p:cNvPr id="607" name="Rectangle 606">
                <a:extLst>
                  <a:ext uri="{FF2B5EF4-FFF2-40B4-BE49-F238E27FC236}">
                    <a16:creationId xmlns:a16="http://schemas.microsoft.com/office/drawing/2014/main" id="{9DC6A6B3-60CE-44C6-8E8D-6CC65906E3A6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8" name="Rectangle 607">
                <a:extLst>
                  <a:ext uri="{FF2B5EF4-FFF2-40B4-BE49-F238E27FC236}">
                    <a16:creationId xmlns:a16="http://schemas.microsoft.com/office/drawing/2014/main" id="{47FC8E42-10CC-40E6-9BE3-8CB7769EF927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9" name="Rectangle 608">
                <a:extLst>
                  <a:ext uri="{FF2B5EF4-FFF2-40B4-BE49-F238E27FC236}">
                    <a16:creationId xmlns:a16="http://schemas.microsoft.com/office/drawing/2014/main" id="{919845AB-0AF8-4558-B1A5-C9E0896248AE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0" name="Rectangle 609">
                <a:extLst>
                  <a:ext uri="{FF2B5EF4-FFF2-40B4-BE49-F238E27FC236}">
                    <a16:creationId xmlns:a16="http://schemas.microsoft.com/office/drawing/2014/main" id="{0AE86457-1869-4EF5-9318-1F8C15F8DD98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Rectangle 610">
                <a:extLst>
                  <a:ext uri="{FF2B5EF4-FFF2-40B4-BE49-F238E27FC236}">
                    <a16:creationId xmlns:a16="http://schemas.microsoft.com/office/drawing/2014/main" id="{10D939BF-1A89-47E9-B335-DA6E744F3A5A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2" name="Rectangle 611">
                <a:extLst>
                  <a:ext uri="{FF2B5EF4-FFF2-40B4-BE49-F238E27FC236}">
                    <a16:creationId xmlns:a16="http://schemas.microsoft.com/office/drawing/2014/main" id="{5021D0C9-D11E-4A52-8522-F62B4B7C69C3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3" name="Rectangle 612">
                <a:extLst>
                  <a:ext uri="{FF2B5EF4-FFF2-40B4-BE49-F238E27FC236}">
                    <a16:creationId xmlns:a16="http://schemas.microsoft.com/office/drawing/2014/main" id="{09126B16-5D75-4BE9-81AF-017F88289969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Rectangle 613">
                <a:extLst>
                  <a:ext uri="{FF2B5EF4-FFF2-40B4-BE49-F238E27FC236}">
                    <a16:creationId xmlns:a16="http://schemas.microsoft.com/office/drawing/2014/main" id="{EC4F80EC-55D8-4977-9779-B19CFCDB367C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3918A80B-A2D4-4069-9A14-A7CE401BF060}"/>
                </a:ext>
              </a:extLst>
            </p:cNvPr>
            <p:cNvGrpSpPr/>
            <p:nvPr/>
          </p:nvGrpSpPr>
          <p:grpSpPr>
            <a:xfrm>
              <a:off x="1106772" y="4192086"/>
              <a:ext cx="879516" cy="980368"/>
              <a:chOff x="929218" y="844015"/>
              <a:chExt cx="879516" cy="980368"/>
            </a:xfrm>
          </p:grpSpPr>
          <p:grpSp>
            <p:nvGrpSpPr>
              <p:cNvPr id="616" name="Group 615">
                <a:extLst>
                  <a:ext uri="{FF2B5EF4-FFF2-40B4-BE49-F238E27FC236}">
                    <a16:creationId xmlns:a16="http://schemas.microsoft.com/office/drawing/2014/main" id="{BFE778C3-4F85-406D-8454-141F42E36B7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33" name="Oval 632">
                  <a:extLst>
                    <a:ext uri="{FF2B5EF4-FFF2-40B4-BE49-F238E27FC236}">
                      <a16:creationId xmlns:a16="http://schemas.microsoft.com/office/drawing/2014/main" id="{C3CAAF28-ED41-4D1E-AA38-044009D366C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4" name="Oval 633">
                  <a:extLst>
                    <a:ext uri="{FF2B5EF4-FFF2-40B4-BE49-F238E27FC236}">
                      <a16:creationId xmlns:a16="http://schemas.microsoft.com/office/drawing/2014/main" id="{D5C424B0-2CFC-4848-BD84-BDA35332133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5" name="Oval 634">
                  <a:extLst>
                    <a:ext uri="{FF2B5EF4-FFF2-40B4-BE49-F238E27FC236}">
                      <a16:creationId xmlns:a16="http://schemas.microsoft.com/office/drawing/2014/main" id="{BE74AFE1-F93A-4FA3-87AD-4CFA29770A2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6" name="Oval 635">
                  <a:extLst>
                    <a:ext uri="{FF2B5EF4-FFF2-40B4-BE49-F238E27FC236}">
                      <a16:creationId xmlns:a16="http://schemas.microsoft.com/office/drawing/2014/main" id="{58DD41C0-8BE5-4B71-A428-65145B6CF0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7" name="Group 616">
                <a:extLst>
                  <a:ext uri="{FF2B5EF4-FFF2-40B4-BE49-F238E27FC236}">
                    <a16:creationId xmlns:a16="http://schemas.microsoft.com/office/drawing/2014/main" id="{98882A3F-9562-4260-A2B1-0458326C3ABD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29" name="Oval 628">
                  <a:extLst>
                    <a:ext uri="{FF2B5EF4-FFF2-40B4-BE49-F238E27FC236}">
                      <a16:creationId xmlns:a16="http://schemas.microsoft.com/office/drawing/2014/main" id="{3CD7D561-4507-4FB7-90E4-228393EE09A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0" name="Oval 629">
                  <a:extLst>
                    <a:ext uri="{FF2B5EF4-FFF2-40B4-BE49-F238E27FC236}">
                      <a16:creationId xmlns:a16="http://schemas.microsoft.com/office/drawing/2014/main" id="{8036B5E3-3BDF-43CE-821C-7A5C1049B35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1" name="Oval 630">
                  <a:extLst>
                    <a:ext uri="{FF2B5EF4-FFF2-40B4-BE49-F238E27FC236}">
                      <a16:creationId xmlns:a16="http://schemas.microsoft.com/office/drawing/2014/main" id="{B002B22C-DE48-46EB-A2A4-E38D1DA7F29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2" name="Oval 631">
                  <a:extLst>
                    <a:ext uri="{FF2B5EF4-FFF2-40B4-BE49-F238E27FC236}">
                      <a16:creationId xmlns:a16="http://schemas.microsoft.com/office/drawing/2014/main" id="{44E75324-959E-4CCF-B9F3-C7213621B86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8" name="Group 617">
                <a:extLst>
                  <a:ext uri="{FF2B5EF4-FFF2-40B4-BE49-F238E27FC236}">
                    <a16:creationId xmlns:a16="http://schemas.microsoft.com/office/drawing/2014/main" id="{F4AE55F9-6F53-4364-8EE1-E59544AE61E1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25" name="Oval 624">
                  <a:extLst>
                    <a:ext uri="{FF2B5EF4-FFF2-40B4-BE49-F238E27FC236}">
                      <a16:creationId xmlns:a16="http://schemas.microsoft.com/office/drawing/2014/main" id="{F1DA11B2-31CF-41BA-8293-A71B6BD06CD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6" name="Oval 625">
                  <a:extLst>
                    <a:ext uri="{FF2B5EF4-FFF2-40B4-BE49-F238E27FC236}">
                      <a16:creationId xmlns:a16="http://schemas.microsoft.com/office/drawing/2014/main" id="{4421DB1A-DAEA-4D23-8F27-86AE75C67D4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7" name="Oval 626">
                  <a:extLst>
                    <a:ext uri="{FF2B5EF4-FFF2-40B4-BE49-F238E27FC236}">
                      <a16:creationId xmlns:a16="http://schemas.microsoft.com/office/drawing/2014/main" id="{DC4892AC-B522-4E5B-A333-3EAF688AFCE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8" name="Oval 627">
                  <a:extLst>
                    <a:ext uri="{FF2B5EF4-FFF2-40B4-BE49-F238E27FC236}">
                      <a16:creationId xmlns:a16="http://schemas.microsoft.com/office/drawing/2014/main" id="{1B36C668-DABA-4A25-9DC6-BE691724145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9" name="Group 618">
                <a:extLst>
                  <a:ext uri="{FF2B5EF4-FFF2-40B4-BE49-F238E27FC236}">
                    <a16:creationId xmlns:a16="http://schemas.microsoft.com/office/drawing/2014/main" id="{A6B9FA06-1E24-4106-B9EE-4DF2629DD59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21" name="Oval 620">
                  <a:extLst>
                    <a:ext uri="{FF2B5EF4-FFF2-40B4-BE49-F238E27FC236}">
                      <a16:creationId xmlns:a16="http://schemas.microsoft.com/office/drawing/2014/main" id="{B4561815-D28B-4376-97AC-0110B180E4C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2" name="Oval 621">
                  <a:extLst>
                    <a:ext uri="{FF2B5EF4-FFF2-40B4-BE49-F238E27FC236}">
                      <a16:creationId xmlns:a16="http://schemas.microsoft.com/office/drawing/2014/main" id="{31A8269A-1123-4A90-B24F-5BFADCCA78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3" name="Oval 622">
                  <a:extLst>
                    <a:ext uri="{FF2B5EF4-FFF2-40B4-BE49-F238E27FC236}">
                      <a16:creationId xmlns:a16="http://schemas.microsoft.com/office/drawing/2014/main" id="{8E9576EE-8C04-4928-8381-C717D2D67D0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4" name="Oval 623">
                  <a:extLst>
                    <a:ext uri="{FF2B5EF4-FFF2-40B4-BE49-F238E27FC236}">
                      <a16:creationId xmlns:a16="http://schemas.microsoft.com/office/drawing/2014/main" id="{DABE6940-521F-4528-9078-06E5016A364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844812B-71AB-482E-8F6D-ADA9A4F6245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7" name="Group 636">
              <a:extLst>
                <a:ext uri="{FF2B5EF4-FFF2-40B4-BE49-F238E27FC236}">
                  <a16:creationId xmlns:a16="http://schemas.microsoft.com/office/drawing/2014/main" id="{FD74FAD9-1D6D-4C07-B7A4-0AE74EB5EDDA}"/>
                </a:ext>
              </a:extLst>
            </p:cNvPr>
            <p:cNvGrpSpPr/>
            <p:nvPr/>
          </p:nvGrpSpPr>
          <p:grpSpPr>
            <a:xfrm>
              <a:off x="2153236" y="4208413"/>
              <a:ext cx="801936" cy="753482"/>
              <a:chOff x="929218" y="844015"/>
              <a:chExt cx="879516" cy="980368"/>
            </a:xfrm>
          </p:grpSpPr>
          <p:grpSp>
            <p:nvGrpSpPr>
              <p:cNvPr id="638" name="Group 637">
                <a:extLst>
                  <a:ext uri="{FF2B5EF4-FFF2-40B4-BE49-F238E27FC236}">
                    <a16:creationId xmlns:a16="http://schemas.microsoft.com/office/drawing/2014/main" id="{809629CF-504E-4330-9541-AD30C38CCC6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5" name="Oval 654">
                  <a:extLst>
                    <a:ext uri="{FF2B5EF4-FFF2-40B4-BE49-F238E27FC236}">
                      <a16:creationId xmlns:a16="http://schemas.microsoft.com/office/drawing/2014/main" id="{7D93DA27-7C49-4AF9-A052-92EC489B6B4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6" name="Oval 655">
                  <a:extLst>
                    <a:ext uri="{FF2B5EF4-FFF2-40B4-BE49-F238E27FC236}">
                      <a16:creationId xmlns:a16="http://schemas.microsoft.com/office/drawing/2014/main" id="{C8206EC6-96CF-43B9-ADCB-C27CE17514B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7" name="Oval 656">
                  <a:extLst>
                    <a:ext uri="{FF2B5EF4-FFF2-40B4-BE49-F238E27FC236}">
                      <a16:creationId xmlns:a16="http://schemas.microsoft.com/office/drawing/2014/main" id="{571E3F82-71F7-40E7-8FED-BA60DE7B5B6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8" name="Oval 657">
                  <a:extLst>
                    <a:ext uri="{FF2B5EF4-FFF2-40B4-BE49-F238E27FC236}">
                      <a16:creationId xmlns:a16="http://schemas.microsoft.com/office/drawing/2014/main" id="{D2079DEF-0823-4B00-A840-2F6932A743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39" name="Group 638">
                <a:extLst>
                  <a:ext uri="{FF2B5EF4-FFF2-40B4-BE49-F238E27FC236}">
                    <a16:creationId xmlns:a16="http://schemas.microsoft.com/office/drawing/2014/main" id="{DBCB4299-2420-4830-916E-4EFFC2F1709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1" name="Oval 650">
                  <a:extLst>
                    <a:ext uri="{FF2B5EF4-FFF2-40B4-BE49-F238E27FC236}">
                      <a16:creationId xmlns:a16="http://schemas.microsoft.com/office/drawing/2014/main" id="{51E47D7C-5B42-4FED-90A5-C471242F922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2" name="Oval 651">
                  <a:extLst>
                    <a:ext uri="{FF2B5EF4-FFF2-40B4-BE49-F238E27FC236}">
                      <a16:creationId xmlns:a16="http://schemas.microsoft.com/office/drawing/2014/main" id="{B0390C43-003D-4CDB-BD31-20808E58287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3" name="Oval 652">
                  <a:extLst>
                    <a:ext uri="{FF2B5EF4-FFF2-40B4-BE49-F238E27FC236}">
                      <a16:creationId xmlns:a16="http://schemas.microsoft.com/office/drawing/2014/main" id="{5B530D48-824C-40A8-84A0-83BDD3E1277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4" name="Oval 653">
                  <a:extLst>
                    <a:ext uri="{FF2B5EF4-FFF2-40B4-BE49-F238E27FC236}">
                      <a16:creationId xmlns:a16="http://schemas.microsoft.com/office/drawing/2014/main" id="{8B5A01AA-170A-49A2-AF3D-9EFE0B07626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0" name="Group 639">
                <a:extLst>
                  <a:ext uri="{FF2B5EF4-FFF2-40B4-BE49-F238E27FC236}">
                    <a16:creationId xmlns:a16="http://schemas.microsoft.com/office/drawing/2014/main" id="{66CB16C7-DFD3-4718-903F-8DB059EDE0F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47" name="Oval 646">
                  <a:extLst>
                    <a:ext uri="{FF2B5EF4-FFF2-40B4-BE49-F238E27FC236}">
                      <a16:creationId xmlns:a16="http://schemas.microsoft.com/office/drawing/2014/main" id="{C39FBB27-F670-4240-A1F9-0559AD096E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8" name="Oval 647">
                  <a:extLst>
                    <a:ext uri="{FF2B5EF4-FFF2-40B4-BE49-F238E27FC236}">
                      <a16:creationId xmlns:a16="http://schemas.microsoft.com/office/drawing/2014/main" id="{78E82DA4-6E90-424B-AAC3-3C8DD2EA70C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9" name="Oval 648">
                  <a:extLst>
                    <a:ext uri="{FF2B5EF4-FFF2-40B4-BE49-F238E27FC236}">
                      <a16:creationId xmlns:a16="http://schemas.microsoft.com/office/drawing/2014/main" id="{59BC58D3-7015-4536-9958-97266D6D31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0" name="Oval 649">
                  <a:extLst>
                    <a:ext uri="{FF2B5EF4-FFF2-40B4-BE49-F238E27FC236}">
                      <a16:creationId xmlns:a16="http://schemas.microsoft.com/office/drawing/2014/main" id="{8C686D64-DCFF-4A48-9EE8-FE63AA506A9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1" name="Group 640">
                <a:extLst>
                  <a:ext uri="{FF2B5EF4-FFF2-40B4-BE49-F238E27FC236}">
                    <a16:creationId xmlns:a16="http://schemas.microsoft.com/office/drawing/2014/main" id="{03D66CEA-F273-4085-81CA-A1B252D93899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43" name="Oval 642">
                  <a:extLst>
                    <a:ext uri="{FF2B5EF4-FFF2-40B4-BE49-F238E27FC236}">
                      <a16:creationId xmlns:a16="http://schemas.microsoft.com/office/drawing/2014/main" id="{9200D2EB-DD95-4E0B-A34B-125302C1903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4" name="Oval 643">
                  <a:extLst>
                    <a:ext uri="{FF2B5EF4-FFF2-40B4-BE49-F238E27FC236}">
                      <a16:creationId xmlns:a16="http://schemas.microsoft.com/office/drawing/2014/main" id="{A0230089-1CAC-4DB2-91E0-577224EEBA2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5" name="Oval 644">
                  <a:extLst>
                    <a:ext uri="{FF2B5EF4-FFF2-40B4-BE49-F238E27FC236}">
                      <a16:creationId xmlns:a16="http://schemas.microsoft.com/office/drawing/2014/main" id="{A8F380D1-5209-4098-A685-4C7347137B8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6" name="Oval 645">
                  <a:extLst>
                    <a:ext uri="{FF2B5EF4-FFF2-40B4-BE49-F238E27FC236}">
                      <a16:creationId xmlns:a16="http://schemas.microsoft.com/office/drawing/2014/main" id="{A91F70C0-7D24-4EAC-BAF4-D0281C3E0FE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D8A344B6-BADD-40C5-98C9-C8916E56366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59" name="Group 658">
              <a:extLst>
                <a:ext uri="{FF2B5EF4-FFF2-40B4-BE49-F238E27FC236}">
                  <a16:creationId xmlns:a16="http://schemas.microsoft.com/office/drawing/2014/main" id="{FA22D9A9-F777-49D7-85AD-5600645E423B}"/>
                </a:ext>
              </a:extLst>
            </p:cNvPr>
            <p:cNvGrpSpPr/>
            <p:nvPr/>
          </p:nvGrpSpPr>
          <p:grpSpPr>
            <a:xfrm>
              <a:off x="3150454" y="4199366"/>
              <a:ext cx="801936" cy="973088"/>
              <a:chOff x="929218" y="844015"/>
              <a:chExt cx="879516" cy="980368"/>
            </a:xfrm>
          </p:grpSpPr>
          <p:grpSp>
            <p:nvGrpSpPr>
              <p:cNvPr id="660" name="Group 659">
                <a:extLst>
                  <a:ext uri="{FF2B5EF4-FFF2-40B4-BE49-F238E27FC236}">
                    <a16:creationId xmlns:a16="http://schemas.microsoft.com/office/drawing/2014/main" id="{605107B8-B627-4659-BEFE-B3E5969589C8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7" name="Oval 676">
                  <a:extLst>
                    <a:ext uri="{FF2B5EF4-FFF2-40B4-BE49-F238E27FC236}">
                      <a16:creationId xmlns:a16="http://schemas.microsoft.com/office/drawing/2014/main" id="{87742B16-7CDB-41BD-8068-50B02F83F26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8" name="Oval 677">
                  <a:extLst>
                    <a:ext uri="{FF2B5EF4-FFF2-40B4-BE49-F238E27FC236}">
                      <a16:creationId xmlns:a16="http://schemas.microsoft.com/office/drawing/2014/main" id="{E7460E3A-F80B-4048-A106-0D3E31A3A2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9" name="Oval 678">
                  <a:extLst>
                    <a:ext uri="{FF2B5EF4-FFF2-40B4-BE49-F238E27FC236}">
                      <a16:creationId xmlns:a16="http://schemas.microsoft.com/office/drawing/2014/main" id="{5A8D4F36-0424-4AC4-A2F6-1F7B6103B48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0" name="Oval 679">
                  <a:extLst>
                    <a:ext uri="{FF2B5EF4-FFF2-40B4-BE49-F238E27FC236}">
                      <a16:creationId xmlns:a16="http://schemas.microsoft.com/office/drawing/2014/main" id="{E515E5BF-E9E8-4BB0-80E1-DE355D2A4CF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1" name="Group 660">
                <a:extLst>
                  <a:ext uri="{FF2B5EF4-FFF2-40B4-BE49-F238E27FC236}">
                    <a16:creationId xmlns:a16="http://schemas.microsoft.com/office/drawing/2014/main" id="{8FF66CAE-FE86-45F1-BD43-F3A87389CD1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3" name="Oval 672">
                  <a:extLst>
                    <a:ext uri="{FF2B5EF4-FFF2-40B4-BE49-F238E27FC236}">
                      <a16:creationId xmlns:a16="http://schemas.microsoft.com/office/drawing/2014/main" id="{8A5359A9-0812-4257-BB46-FC5BFA2E7FA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4" name="Oval 673">
                  <a:extLst>
                    <a:ext uri="{FF2B5EF4-FFF2-40B4-BE49-F238E27FC236}">
                      <a16:creationId xmlns:a16="http://schemas.microsoft.com/office/drawing/2014/main" id="{36761272-EA2E-4EB8-9EF1-B417D6E854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5" name="Oval 674">
                  <a:extLst>
                    <a:ext uri="{FF2B5EF4-FFF2-40B4-BE49-F238E27FC236}">
                      <a16:creationId xmlns:a16="http://schemas.microsoft.com/office/drawing/2014/main" id="{E01D567D-249A-4687-AF5A-CC83B54D552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6" name="Oval 675">
                  <a:extLst>
                    <a:ext uri="{FF2B5EF4-FFF2-40B4-BE49-F238E27FC236}">
                      <a16:creationId xmlns:a16="http://schemas.microsoft.com/office/drawing/2014/main" id="{FA132628-8922-4849-AE04-A671AFAC7B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2" name="Group 661">
                <a:extLst>
                  <a:ext uri="{FF2B5EF4-FFF2-40B4-BE49-F238E27FC236}">
                    <a16:creationId xmlns:a16="http://schemas.microsoft.com/office/drawing/2014/main" id="{F1C7856F-4032-4C04-8493-837ED532FEF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69" name="Oval 668">
                  <a:extLst>
                    <a:ext uri="{FF2B5EF4-FFF2-40B4-BE49-F238E27FC236}">
                      <a16:creationId xmlns:a16="http://schemas.microsoft.com/office/drawing/2014/main" id="{ED351515-502A-4722-B5FD-BF8EB130F7D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0" name="Oval 669">
                  <a:extLst>
                    <a:ext uri="{FF2B5EF4-FFF2-40B4-BE49-F238E27FC236}">
                      <a16:creationId xmlns:a16="http://schemas.microsoft.com/office/drawing/2014/main" id="{3D875FDC-8159-4EB7-978D-2D71B86B1F8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1" name="Oval 670">
                  <a:extLst>
                    <a:ext uri="{FF2B5EF4-FFF2-40B4-BE49-F238E27FC236}">
                      <a16:creationId xmlns:a16="http://schemas.microsoft.com/office/drawing/2014/main" id="{4F4E12CF-AAEA-44AD-AF6E-2A5FF271A3C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2" name="Oval 671">
                  <a:extLst>
                    <a:ext uri="{FF2B5EF4-FFF2-40B4-BE49-F238E27FC236}">
                      <a16:creationId xmlns:a16="http://schemas.microsoft.com/office/drawing/2014/main" id="{DDC7B1E5-910E-4B6B-A772-4AF45976979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3" name="Group 662">
                <a:extLst>
                  <a:ext uri="{FF2B5EF4-FFF2-40B4-BE49-F238E27FC236}">
                    <a16:creationId xmlns:a16="http://schemas.microsoft.com/office/drawing/2014/main" id="{FF623149-B4B3-4EE0-B798-8603C637735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65" name="Oval 664">
                  <a:extLst>
                    <a:ext uri="{FF2B5EF4-FFF2-40B4-BE49-F238E27FC236}">
                      <a16:creationId xmlns:a16="http://schemas.microsoft.com/office/drawing/2014/main" id="{BEB39399-11A5-4BA3-8F20-A587FE52B6A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6" name="Oval 665">
                  <a:extLst>
                    <a:ext uri="{FF2B5EF4-FFF2-40B4-BE49-F238E27FC236}">
                      <a16:creationId xmlns:a16="http://schemas.microsoft.com/office/drawing/2014/main" id="{0585B533-FE28-4C88-8AB9-FE6AE4A4C0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7" name="Oval 666">
                  <a:extLst>
                    <a:ext uri="{FF2B5EF4-FFF2-40B4-BE49-F238E27FC236}">
                      <a16:creationId xmlns:a16="http://schemas.microsoft.com/office/drawing/2014/main" id="{AD5E46BC-AA51-446D-BADB-8BAD2BFD708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8" name="Oval 667">
                  <a:extLst>
                    <a:ext uri="{FF2B5EF4-FFF2-40B4-BE49-F238E27FC236}">
                      <a16:creationId xmlns:a16="http://schemas.microsoft.com/office/drawing/2014/main" id="{98B7D4A4-1F23-4BF5-A8D0-51D73073E7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FB23361B-274D-4D43-82BF-818D64D1345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1" name="Group 680">
              <a:extLst>
                <a:ext uri="{FF2B5EF4-FFF2-40B4-BE49-F238E27FC236}">
                  <a16:creationId xmlns:a16="http://schemas.microsoft.com/office/drawing/2014/main" id="{924FF541-41D7-4741-B386-FE2A75AA3EDC}"/>
                </a:ext>
              </a:extLst>
            </p:cNvPr>
            <p:cNvGrpSpPr/>
            <p:nvPr/>
          </p:nvGrpSpPr>
          <p:grpSpPr>
            <a:xfrm>
              <a:off x="4154350" y="4180204"/>
              <a:ext cx="801936" cy="565828"/>
              <a:chOff x="929218" y="844015"/>
              <a:chExt cx="879516" cy="980368"/>
            </a:xfrm>
          </p:grpSpPr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AC6A1983-6FC4-4A1F-99C4-D306429F6D1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9" name="Oval 698">
                  <a:extLst>
                    <a:ext uri="{FF2B5EF4-FFF2-40B4-BE49-F238E27FC236}">
                      <a16:creationId xmlns:a16="http://schemas.microsoft.com/office/drawing/2014/main" id="{5C235923-949A-400E-9761-476FCE4EAFF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0" name="Oval 699">
                  <a:extLst>
                    <a:ext uri="{FF2B5EF4-FFF2-40B4-BE49-F238E27FC236}">
                      <a16:creationId xmlns:a16="http://schemas.microsoft.com/office/drawing/2014/main" id="{B164AA87-8399-4B28-B31C-AA62DF6DEC1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1" name="Oval 700">
                  <a:extLst>
                    <a:ext uri="{FF2B5EF4-FFF2-40B4-BE49-F238E27FC236}">
                      <a16:creationId xmlns:a16="http://schemas.microsoft.com/office/drawing/2014/main" id="{526A6FEC-BD2D-49A2-BE68-9DD156F8BCC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2" name="Oval 701">
                  <a:extLst>
                    <a:ext uri="{FF2B5EF4-FFF2-40B4-BE49-F238E27FC236}">
                      <a16:creationId xmlns:a16="http://schemas.microsoft.com/office/drawing/2014/main" id="{9A18455F-E031-485B-999B-FB14ABDC9C7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3" name="Group 682">
                <a:extLst>
                  <a:ext uri="{FF2B5EF4-FFF2-40B4-BE49-F238E27FC236}">
                    <a16:creationId xmlns:a16="http://schemas.microsoft.com/office/drawing/2014/main" id="{B3359073-645A-40A8-9AEF-1D4A5D8ECF9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5" name="Oval 694">
                  <a:extLst>
                    <a:ext uri="{FF2B5EF4-FFF2-40B4-BE49-F238E27FC236}">
                      <a16:creationId xmlns:a16="http://schemas.microsoft.com/office/drawing/2014/main" id="{D96D55FE-F882-4D96-9AD4-99FA99F3DF6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6" name="Oval 695">
                  <a:extLst>
                    <a:ext uri="{FF2B5EF4-FFF2-40B4-BE49-F238E27FC236}">
                      <a16:creationId xmlns:a16="http://schemas.microsoft.com/office/drawing/2014/main" id="{E987EA47-FD5D-4B90-AB09-AFE9A781BF0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7" name="Oval 696">
                  <a:extLst>
                    <a:ext uri="{FF2B5EF4-FFF2-40B4-BE49-F238E27FC236}">
                      <a16:creationId xmlns:a16="http://schemas.microsoft.com/office/drawing/2014/main" id="{59CADD76-33C1-439C-9EDC-C60690DD0CA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8" name="Oval 697">
                  <a:extLst>
                    <a:ext uri="{FF2B5EF4-FFF2-40B4-BE49-F238E27FC236}">
                      <a16:creationId xmlns:a16="http://schemas.microsoft.com/office/drawing/2014/main" id="{F4561A6E-5ADD-43CD-B9EC-6A9F36CBE82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4" name="Group 683">
                <a:extLst>
                  <a:ext uri="{FF2B5EF4-FFF2-40B4-BE49-F238E27FC236}">
                    <a16:creationId xmlns:a16="http://schemas.microsoft.com/office/drawing/2014/main" id="{7899B7F5-4FE5-4720-94A4-D92503840EE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91" name="Oval 690">
                  <a:extLst>
                    <a:ext uri="{FF2B5EF4-FFF2-40B4-BE49-F238E27FC236}">
                      <a16:creationId xmlns:a16="http://schemas.microsoft.com/office/drawing/2014/main" id="{42C307F3-9DA7-44A7-B702-D402EAF9034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2" name="Oval 691">
                  <a:extLst>
                    <a:ext uri="{FF2B5EF4-FFF2-40B4-BE49-F238E27FC236}">
                      <a16:creationId xmlns:a16="http://schemas.microsoft.com/office/drawing/2014/main" id="{455DCF75-2527-4401-A04E-48AB86777F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3" name="Oval 692">
                  <a:extLst>
                    <a:ext uri="{FF2B5EF4-FFF2-40B4-BE49-F238E27FC236}">
                      <a16:creationId xmlns:a16="http://schemas.microsoft.com/office/drawing/2014/main" id="{3C15CF30-0ADD-4F01-9C90-B6B0A297B67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4" name="Oval 693">
                  <a:extLst>
                    <a:ext uri="{FF2B5EF4-FFF2-40B4-BE49-F238E27FC236}">
                      <a16:creationId xmlns:a16="http://schemas.microsoft.com/office/drawing/2014/main" id="{8BA864F5-943E-4C19-A3CC-B98B4A093AD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5" name="Group 684">
                <a:extLst>
                  <a:ext uri="{FF2B5EF4-FFF2-40B4-BE49-F238E27FC236}">
                    <a16:creationId xmlns:a16="http://schemas.microsoft.com/office/drawing/2014/main" id="{8A2E3157-0ACC-474C-A813-487B01C2629C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87" name="Oval 686">
                  <a:extLst>
                    <a:ext uri="{FF2B5EF4-FFF2-40B4-BE49-F238E27FC236}">
                      <a16:creationId xmlns:a16="http://schemas.microsoft.com/office/drawing/2014/main" id="{45BA49BC-0C93-4875-8893-8BE2D4482F6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8" name="Oval 687">
                  <a:extLst>
                    <a:ext uri="{FF2B5EF4-FFF2-40B4-BE49-F238E27FC236}">
                      <a16:creationId xmlns:a16="http://schemas.microsoft.com/office/drawing/2014/main" id="{34A140EC-CC48-4412-B2EB-2399B0A0BD1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9" name="Oval 688">
                  <a:extLst>
                    <a:ext uri="{FF2B5EF4-FFF2-40B4-BE49-F238E27FC236}">
                      <a16:creationId xmlns:a16="http://schemas.microsoft.com/office/drawing/2014/main" id="{44B37B61-8319-4583-A857-7A64F19C7AF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0" name="Oval 689">
                  <a:extLst>
                    <a:ext uri="{FF2B5EF4-FFF2-40B4-BE49-F238E27FC236}">
                      <a16:creationId xmlns:a16="http://schemas.microsoft.com/office/drawing/2014/main" id="{47DF37BF-7D8F-4993-BEC8-17556227C9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5CC196EF-E3F6-48B0-A220-E75C5F1D219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3" name="Group 702">
              <a:extLst>
                <a:ext uri="{FF2B5EF4-FFF2-40B4-BE49-F238E27FC236}">
                  <a16:creationId xmlns:a16="http://schemas.microsoft.com/office/drawing/2014/main" id="{D165F780-FABB-4391-BF18-039EBE661F17}"/>
                </a:ext>
              </a:extLst>
            </p:cNvPr>
            <p:cNvGrpSpPr/>
            <p:nvPr/>
          </p:nvGrpSpPr>
          <p:grpSpPr>
            <a:xfrm>
              <a:off x="5095837" y="4230285"/>
              <a:ext cx="801936" cy="843402"/>
              <a:chOff x="929218" y="844015"/>
              <a:chExt cx="879516" cy="980368"/>
            </a:xfrm>
          </p:grpSpPr>
          <p:grpSp>
            <p:nvGrpSpPr>
              <p:cNvPr id="704" name="Group 703">
                <a:extLst>
                  <a:ext uri="{FF2B5EF4-FFF2-40B4-BE49-F238E27FC236}">
                    <a16:creationId xmlns:a16="http://schemas.microsoft.com/office/drawing/2014/main" id="{D8DCDCB0-E5D7-4FE3-A6C3-C484483D955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21" name="Oval 720">
                  <a:extLst>
                    <a:ext uri="{FF2B5EF4-FFF2-40B4-BE49-F238E27FC236}">
                      <a16:creationId xmlns:a16="http://schemas.microsoft.com/office/drawing/2014/main" id="{F9B06B7E-9278-4D9A-B173-C33A881CC5B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2" name="Oval 721">
                  <a:extLst>
                    <a:ext uri="{FF2B5EF4-FFF2-40B4-BE49-F238E27FC236}">
                      <a16:creationId xmlns:a16="http://schemas.microsoft.com/office/drawing/2014/main" id="{810EFADD-9D1D-4237-942D-DE98D99A701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3" name="Oval 722">
                  <a:extLst>
                    <a:ext uri="{FF2B5EF4-FFF2-40B4-BE49-F238E27FC236}">
                      <a16:creationId xmlns:a16="http://schemas.microsoft.com/office/drawing/2014/main" id="{B06F34BD-51FB-4FA4-90BF-C9B3E917728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4" name="Oval 723">
                  <a:extLst>
                    <a:ext uri="{FF2B5EF4-FFF2-40B4-BE49-F238E27FC236}">
                      <a16:creationId xmlns:a16="http://schemas.microsoft.com/office/drawing/2014/main" id="{77873A76-5FAA-43D6-8E80-F3B3A4B91DE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5" name="Group 704">
                <a:extLst>
                  <a:ext uri="{FF2B5EF4-FFF2-40B4-BE49-F238E27FC236}">
                    <a16:creationId xmlns:a16="http://schemas.microsoft.com/office/drawing/2014/main" id="{539D097C-B48E-44A6-90CB-E112F2A1C9B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17" name="Oval 716">
                  <a:extLst>
                    <a:ext uri="{FF2B5EF4-FFF2-40B4-BE49-F238E27FC236}">
                      <a16:creationId xmlns:a16="http://schemas.microsoft.com/office/drawing/2014/main" id="{D10BDCA3-0A63-4B58-8CDF-5D1E8C23DFB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8" name="Oval 717">
                  <a:extLst>
                    <a:ext uri="{FF2B5EF4-FFF2-40B4-BE49-F238E27FC236}">
                      <a16:creationId xmlns:a16="http://schemas.microsoft.com/office/drawing/2014/main" id="{827393EF-2A51-45EE-A097-F2B6BFD7AA5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9" name="Oval 718">
                  <a:extLst>
                    <a:ext uri="{FF2B5EF4-FFF2-40B4-BE49-F238E27FC236}">
                      <a16:creationId xmlns:a16="http://schemas.microsoft.com/office/drawing/2014/main" id="{4E155266-D2AC-4B26-BF3F-E8E282FA26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0" name="Oval 719">
                  <a:extLst>
                    <a:ext uri="{FF2B5EF4-FFF2-40B4-BE49-F238E27FC236}">
                      <a16:creationId xmlns:a16="http://schemas.microsoft.com/office/drawing/2014/main" id="{8C2132C9-47E4-4469-BA1C-A822CE31E6F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6" name="Group 705">
                <a:extLst>
                  <a:ext uri="{FF2B5EF4-FFF2-40B4-BE49-F238E27FC236}">
                    <a16:creationId xmlns:a16="http://schemas.microsoft.com/office/drawing/2014/main" id="{63865A01-F8AC-47B4-BCDE-938B6F1DED3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13" name="Oval 712">
                  <a:extLst>
                    <a:ext uri="{FF2B5EF4-FFF2-40B4-BE49-F238E27FC236}">
                      <a16:creationId xmlns:a16="http://schemas.microsoft.com/office/drawing/2014/main" id="{A7CBDA7D-1BD7-486A-8270-DE71BD3C732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4" name="Oval 713">
                  <a:extLst>
                    <a:ext uri="{FF2B5EF4-FFF2-40B4-BE49-F238E27FC236}">
                      <a16:creationId xmlns:a16="http://schemas.microsoft.com/office/drawing/2014/main" id="{0C356356-7C67-4C1C-B9A4-5DE94F781A8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5" name="Oval 714">
                  <a:extLst>
                    <a:ext uri="{FF2B5EF4-FFF2-40B4-BE49-F238E27FC236}">
                      <a16:creationId xmlns:a16="http://schemas.microsoft.com/office/drawing/2014/main" id="{A4AB3A09-70DF-411F-9AF7-3C6EF1BCF8D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6" name="Oval 715">
                  <a:extLst>
                    <a:ext uri="{FF2B5EF4-FFF2-40B4-BE49-F238E27FC236}">
                      <a16:creationId xmlns:a16="http://schemas.microsoft.com/office/drawing/2014/main" id="{CD4BDE7A-95FD-4E72-8AE6-1AC27703CD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7" name="Group 706">
                <a:extLst>
                  <a:ext uri="{FF2B5EF4-FFF2-40B4-BE49-F238E27FC236}">
                    <a16:creationId xmlns:a16="http://schemas.microsoft.com/office/drawing/2014/main" id="{0EF21FC9-7D75-4552-92B7-91C07A20DC3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09" name="Oval 708">
                  <a:extLst>
                    <a:ext uri="{FF2B5EF4-FFF2-40B4-BE49-F238E27FC236}">
                      <a16:creationId xmlns:a16="http://schemas.microsoft.com/office/drawing/2014/main" id="{0F568647-B679-4DDA-8194-298FA3D0D26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0" name="Oval 709">
                  <a:extLst>
                    <a:ext uri="{FF2B5EF4-FFF2-40B4-BE49-F238E27FC236}">
                      <a16:creationId xmlns:a16="http://schemas.microsoft.com/office/drawing/2014/main" id="{72D3EF2E-C8A4-4214-886D-4F7A033A3D7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1" name="Oval 710">
                  <a:extLst>
                    <a:ext uri="{FF2B5EF4-FFF2-40B4-BE49-F238E27FC236}">
                      <a16:creationId xmlns:a16="http://schemas.microsoft.com/office/drawing/2014/main" id="{8B7E5786-B20E-4501-ACFB-85C8E06D8FA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2" name="Oval 711">
                  <a:extLst>
                    <a:ext uri="{FF2B5EF4-FFF2-40B4-BE49-F238E27FC236}">
                      <a16:creationId xmlns:a16="http://schemas.microsoft.com/office/drawing/2014/main" id="{7403C966-4D56-4D1A-9102-9D3B5955081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AAC8AF0F-EE6F-496D-9380-18DF45642A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5" name="Group 724">
              <a:extLst>
                <a:ext uri="{FF2B5EF4-FFF2-40B4-BE49-F238E27FC236}">
                  <a16:creationId xmlns:a16="http://schemas.microsoft.com/office/drawing/2014/main" id="{CAD17E92-42B6-4762-BF55-79DC393CAF8C}"/>
                </a:ext>
              </a:extLst>
            </p:cNvPr>
            <p:cNvGrpSpPr/>
            <p:nvPr/>
          </p:nvGrpSpPr>
          <p:grpSpPr>
            <a:xfrm>
              <a:off x="6216512" y="4250806"/>
              <a:ext cx="801936" cy="843402"/>
              <a:chOff x="929218" y="844015"/>
              <a:chExt cx="879516" cy="980368"/>
            </a:xfrm>
          </p:grpSpPr>
          <p:grpSp>
            <p:nvGrpSpPr>
              <p:cNvPr id="726" name="Group 725">
                <a:extLst>
                  <a:ext uri="{FF2B5EF4-FFF2-40B4-BE49-F238E27FC236}">
                    <a16:creationId xmlns:a16="http://schemas.microsoft.com/office/drawing/2014/main" id="{E6E01AC6-A260-4775-B82C-208EECB4E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43" name="Oval 742">
                  <a:extLst>
                    <a:ext uri="{FF2B5EF4-FFF2-40B4-BE49-F238E27FC236}">
                      <a16:creationId xmlns:a16="http://schemas.microsoft.com/office/drawing/2014/main" id="{0C566A33-C7E4-4DF5-9C4F-A6A390BB14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4" name="Oval 743">
                  <a:extLst>
                    <a:ext uri="{FF2B5EF4-FFF2-40B4-BE49-F238E27FC236}">
                      <a16:creationId xmlns:a16="http://schemas.microsoft.com/office/drawing/2014/main" id="{FBE607DD-9549-4B2D-9CCE-5441B3C0F15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5" name="Oval 744">
                  <a:extLst>
                    <a:ext uri="{FF2B5EF4-FFF2-40B4-BE49-F238E27FC236}">
                      <a16:creationId xmlns:a16="http://schemas.microsoft.com/office/drawing/2014/main" id="{AF1EC712-A4EB-4A87-A7E1-EC1BE15F23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6" name="Oval 745">
                  <a:extLst>
                    <a:ext uri="{FF2B5EF4-FFF2-40B4-BE49-F238E27FC236}">
                      <a16:creationId xmlns:a16="http://schemas.microsoft.com/office/drawing/2014/main" id="{FED40ADD-C902-422B-A822-F4C36CE5D4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7" name="Group 726">
                <a:extLst>
                  <a:ext uri="{FF2B5EF4-FFF2-40B4-BE49-F238E27FC236}">
                    <a16:creationId xmlns:a16="http://schemas.microsoft.com/office/drawing/2014/main" id="{77151717-439C-4361-8303-D7265048A787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39" name="Oval 738">
                  <a:extLst>
                    <a:ext uri="{FF2B5EF4-FFF2-40B4-BE49-F238E27FC236}">
                      <a16:creationId xmlns:a16="http://schemas.microsoft.com/office/drawing/2014/main" id="{32BB8988-4447-4C80-B5BF-54B7E4842CF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0" name="Oval 739">
                  <a:extLst>
                    <a:ext uri="{FF2B5EF4-FFF2-40B4-BE49-F238E27FC236}">
                      <a16:creationId xmlns:a16="http://schemas.microsoft.com/office/drawing/2014/main" id="{E5F2103C-8860-4915-9178-96D5203FC7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1" name="Oval 740">
                  <a:extLst>
                    <a:ext uri="{FF2B5EF4-FFF2-40B4-BE49-F238E27FC236}">
                      <a16:creationId xmlns:a16="http://schemas.microsoft.com/office/drawing/2014/main" id="{F8C4571E-62A4-4242-85C4-6BEE769B31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2" name="Oval 741">
                  <a:extLst>
                    <a:ext uri="{FF2B5EF4-FFF2-40B4-BE49-F238E27FC236}">
                      <a16:creationId xmlns:a16="http://schemas.microsoft.com/office/drawing/2014/main" id="{91BE50D2-CCBF-4B2B-B7CF-4397901818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8" name="Group 727">
                <a:extLst>
                  <a:ext uri="{FF2B5EF4-FFF2-40B4-BE49-F238E27FC236}">
                    <a16:creationId xmlns:a16="http://schemas.microsoft.com/office/drawing/2014/main" id="{FA6F03A4-7873-4D17-BB90-7EA5E60510C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35" name="Oval 734">
                  <a:extLst>
                    <a:ext uri="{FF2B5EF4-FFF2-40B4-BE49-F238E27FC236}">
                      <a16:creationId xmlns:a16="http://schemas.microsoft.com/office/drawing/2014/main" id="{E219AC28-598D-43CB-9933-662547E5039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6" name="Oval 735">
                  <a:extLst>
                    <a:ext uri="{FF2B5EF4-FFF2-40B4-BE49-F238E27FC236}">
                      <a16:creationId xmlns:a16="http://schemas.microsoft.com/office/drawing/2014/main" id="{6D9EA89A-CF6A-42BE-AF2A-312FB4C52FB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7" name="Oval 736">
                  <a:extLst>
                    <a:ext uri="{FF2B5EF4-FFF2-40B4-BE49-F238E27FC236}">
                      <a16:creationId xmlns:a16="http://schemas.microsoft.com/office/drawing/2014/main" id="{9CF42E06-3222-47C1-96E8-B76756C46A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8" name="Oval 737">
                  <a:extLst>
                    <a:ext uri="{FF2B5EF4-FFF2-40B4-BE49-F238E27FC236}">
                      <a16:creationId xmlns:a16="http://schemas.microsoft.com/office/drawing/2014/main" id="{FA95405C-242D-4063-8321-F8AA18A883B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9" name="Group 728">
                <a:extLst>
                  <a:ext uri="{FF2B5EF4-FFF2-40B4-BE49-F238E27FC236}">
                    <a16:creationId xmlns:a16="http://schemas.microsoft.com/office/drawing/2014/main" id="{5D9F76C1-E2CC-4FBD-BF50-63953A784E9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31" name="Oval 730">
                  <a:extLst>
                    <a:ext uri="{FF2B5EF4-FFF2-40B4-BE49-F238E27FC236}">
                      <a16:creationId xmlns:a16="http://schemas.microsoft.com/office/drawing/2014/main" id="{6E581CA1-490C-4385-8530-951753DBAEF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2" name="Oval 731">
                  <a:extLst>
                    <a:ext uri="{FF2B5EF4-FFF2-40B4-BE49-F238E27FC236}">
                      <a16:creationId xmlns:a16="http://schemas.microsoft.com/office/drawing/2014/main" id="{5A59359D-4267-493D-88F1-7C79F42AEC5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3" name="Oval 732">
                  <a:extLst>
                    <a:ext uri="{FF2B5EF4-FFF2-40B4-BE49-F238E27FC236}">
                      <a16:creationId xmlns:a16="http://schemas.microsoft.com/office/drawing/2014/main" id="{9674457D-90C8-40F1-80F7-3A52EF9B2FB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4" name="Oval 733">
                  <a:extLst>
                    <a:ext uri="{FF2B5EF4-FFF2-40B4-BE49-F238E27FC236}">
                      <a16:creationId xmlns:a16="http://schemas.microsoft.com/office/drawing/2014/main" id="{FB88593A-E3EA-4C48-8B75-03C45A67156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018BDEEE-E8F0-4173-962E-DDBFE9547C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7" name="Group 746">
              <a:extLst>
                <a:ext uri="{FF2B5EF4-FFF2-40B4-BE49-F238E27FC236}">
                  <a16:creationId xmlns:a16="http://schemas.microsoft.com/office/drawing/2014/main" id="{F70E1210-8996-44E0-986C-EB2CDA1B69F9}"/>
                </a:ext>
              </a:extLst>
            </p:cNvPr>
            <p:cNvGrpSpPr/>
            <p:nvPr/>
          </p:nvGrpSpPr>
          <p:grpSpPr>
            <a:xfrm>
              <a:off x="7184163" y="4262229"/>
              <a:ext cx="801936" cy="614880"/>
              <a:chOff x="929218" y="844015"/>
              <a:chExt cx="879516" cy="980368"/>
            </a:xfrm>
          </p:grpSpPr>
          <p:grpSp>
            <p:nvGrpSpPr>
              <p:cNvPr id="748" name="Group 747">
                <a:extLst>
                  <a:ext uri="{FF2B5EF4-FFF2-40B4-BE49-F238E27FC236}">
                    <a16:creationId xmlns:a16="http://schemas.microsoft.com/office/drawing/2014/main" id="{FD32D10B-E131-45CD-8794-6BF4E099ABE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5" name="Oval 764">
                  <a:extLst>
                    <a:ext uri="{FF2B5EF4-FFF2-40B4-BE49-F238E27FC236}">
                      <a16:creationId xmlns:a16="http://schemas.microsoft.com/office/drawing/2014/main" id="{DB53AFF0-A1CE-4886-97AF-5DBE8967CF9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6" name="Oval 765">
                  <a:extLst>
                    <a:ext uri="{FF2B5EF4-FFF2-40B4-BE49-F238E27FC236}">
                      <a16:creationId xmlns:a16="http://schemas.microsoft.com/office/drawing/2014/main" id="{AA7FE5CD-EB0C-4383-AE09-F14144408A2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7" name="Oval 766">
                  <a:extLst>
                    <a:ext uri="{FF2B5EF4-FFF2-40B4-BE49-F238E27FC236}">
                      <a16:creationId xmlns:a16="http://schemas.microsoft.com/office/drawing/2014/main" id="{DEFCEA14-1BB4-4D1D-9880-4F20A423BB9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8" name="Oval 767">
                  <a:extLst>
                    <a:ext uri="{FF2B5EF4-FFF2-40B4-BE49-F238E27FC236}">
                      <a16:creationId xmlns:a16="http://schemas.microsoft.com/office/drawing/2014/main" id="{302C8680-C365-4792-AB6D-63EB7338B26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9" name="Group 748">
                <a:extLst>
                  <a:ext uri="{FF2B5EF4-FFF2-40B4-BE49-F238E27FC236}">
                    <a16:creationId xmlns:a16="http://schemas.microsoft.com/office/drawing/2014/main" id="{50565A09-91F7-4E9C-AB96-DBC49FD166BB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1" name="Oval 760">
                  <a:extLst>
                    <a:ext uri="{FF2B5EF4-FFF2-40B4-BE49-F238E27FC236}">
                      <a16:creationId xmlns:a16="http://schemas.microsoft.com/office/drawing/2014/main" id="{10C12B46-A45E-4882-8796-FDDFA277E8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2" name="Oval 761">
                  <a:extLst>
                    <a:ext uri="{FF2B5EF4-FFF2-40B4-BE49-F238E27FC236}">
                      <a16:creationId xmlns:a16="http://schemas.microsoft.com/office/drawing/2014/main" id="{35FF14DB-ED91-42D9-936D-9E7919B7DAD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3" name="Oval 762">
                  <a:extLst>
                    <a:ext uri="{FF2B5EF4-FFF2-40B4-BE49-F238E27FC236}">
                      <a16:creationId xmlns:a16="http://schemas.microsoft.com/office/drawing/2014/main" id="{193CAB26-436A-4BF4-9059-F6C4B733630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4" name="Oval 763">
                  <a:extLst>
                    <a:ext uri="{FF2B5EF4-FFF2-40B4-BE49-F238E27FC236}">
                      <a16:creationId xmlns:a16="http://schemas.microsoft.com/office/drawing/2014/main" id="{AA461011-3EDB-49D6-A3D6-4BAF7327CE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0" name="Group 749">
                <a:extLst>
                  <a:ext uri="{FF2B5EF4-FFF2-40B4-BE49-F238E27FC236}">
                    <a16:creationId xmlns:a16="http://schemas.microsoft.com/office/drawing/2014/main" id="{A6D2E7B7-204C-497A-ABEE-9F08D8CB39A5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57" name="Oval 756">
                  <a:extLst>
                    <a:ext uri="{FF2B5EF4-FFF2-40B4-BE49-F238E27FC236}">
                      <a16:creationId xmlns:a16="http://schemas.microsoft.com/office/drawing/2014/main" id="{848BBB27-CE32-4360-BC8D-15A33DEFBA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8" name="Oval 757">
                  <a:extLst>
                    <a:ext uri="{FF2B5EF4-FFF2-40B4-BE49-F238E27FC236}">
                      <a16:creationId xmlns:a16="http://schemas.microsoft.com/office/drawing/2014/main" id="{4FC24E70-31FB-43C9-BF09-0D96705AB46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9" name="Oval 758">
                  <a:extLst>
                    <a:ext uri="{FF2B5EF4-FFF2-40B4-BE49-F238E27FC236}">
                      <a16:creationId xmlns:a16="http://schemas.microsoft.com/office/drawing/2014/main" id="{F5321A34-B731-4E5A-9783-B9229ABC245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0" name="Oval 759">
                  <a:extLst>
                    <a:ext uri="{FF2B5EF4-FFF2-40B4-BE49-F238E27FC236}">
                      <a16:creationId xmlns:a16="http://schemas.microsoft.com/office/drawing/2014/main" id="{68E1DC4A-19DB-47A4-AB72-296675559C8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1" name="Group 750">
                <a:extLst>
                  <a:ext uri="{FF2B5EF4-FFF2-40B4-BE49-F238E27FC236}">
                    <a16:creationId xmlns:a16="http://schemas.microsoft.com/office/drawing/2014/main" id="{43C2F0F1-3E46-4A61-BEBB-C9BACA9F585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53" name="Oval 752">
                  <a:extLst>
                    <a:ext uri="{FF2B5EF4-FFF2-40B4-BE49-F238E27FC236}">
                      <a16:creationId xmlns:a16="http://schemas.microsoft.com/office/drawing/2014/main" id="{5F69DB08-5FE6-41FE-86EF-CEAC45C1972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4" name="Oval 753">
                  <a:extLst>
                    <a:ext uri="{FF2B5EF4-FFF2-40B4-BE49-F238E27FC236}">
                      <a16:creationId xmlns:a16="http://schemas.microsoft.com/office/drawing/2014/main" id="{0A7342A5-F969-4764-96F4-5F806E008E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5" name="Oval 754">
                  <a:extLst>
                    <a:ext uri="{FF2B5EF4-FFF2-40B4-BE49-F238E27FC236}">
                      <a16:creationId xmlns:a16="http://schemas.microsoft.com/office/drawing/2014/main" id="{F7785E2F-1B5C-4756-B798-D7BEF394AD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6" name="Oval 755">
                  <a:extLst>
                    <a:ext uri="{FF2B5EF4-FFF2-40B4-BE49-F238E27FC236}">
                      <a16:creationId xmlns:a16="http://schemas.microsoft.com/office/drawing/2014/main" id="{C1BE374A-B336-4B47-ABE7-978CD6A1F3A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FC4699E6-2F85-4805-9EEC-D074FB1C1D9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9" name="Group 768">
              <a:extLst>
                <a:ext uri="{FF2B5EF4-FFF2-40B4-BE49-F238E27FC236}">
                  <a16:creationId xmlns:a16="http://schemas.microsoft.com/office/drawing/2014/main" id="{7C7150A5-EC01-4E0B-84F6-7A39D26F51DB}"/>
                </a:ext>
              </a:extLst>
            </p:cNvPr>
            <p:cNvGrpSpPr/>
            <p:nvPr/>
          </p:nvGrpSpPr>
          <p:grpSpPr>
            <a:xfrm>
              <a:off x="8212358" y="4243874"/>
              <a:ext cx="801936" cy="850334"/>
              <a:chOff x="929218" y="844015"/>
              <a:chExt cx="879516" cy="980368"/>
            </a:xfrm>
          </p:grpSpPr>
          <p:grpSp>
            <p:nvGrpSpPr>
              <p:cNvPr id="770" name="Group 769">
                <a:extLst>
                  <a:ext uri="{FF2B5EF4-FFF2-40B4-BE49-F238E27FC236}">
                    <a16:creationId xmlns:a16="http://schemas.microsoft.com/office/drawing/2014/main" id="{8317C61C-7CF9-4753-B2AD-D39D5CAE727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7" name="Oval 786">
                  <a:extLst>
                    <a:ext uri="{FF2B5EF4-FFF2-40B4-BE49-F238E27FC236}">
                      <a16:creationId xmlns:a16="http://schemas.microsoft.com/office/drawing/2014/main" id="{6E88F51C-5FB5-4288-B4BF-9D565A68DD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8" name="Oval 787">
                  <a:extLst>
                    <a:ext uri="{FF2B5EF4-FFF2-40B4-BE49-F238E27FC236}">
                      <a16:creationId xmlns:a16="http://schemas.microsoft.com/office/drawing/2014/main" id="{13F84BD9-B4F4-44E6-87F4-895CE7A4F09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9" name="Oval 788">
                  <a:extLst>
                    <a:ext uri="{FF2B5EF4-FFF2-40B4-BE49-F238E27FC236}">
                      <a16:creationId xmlns:a16="http://schemas.microsoft.com/office/drawing/2014/main" id="{5AE70363-91E7-43AD-ADF2-F503A930EB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0" name="Oval 789">
                  <a:extLst>
                    <a:ext uri="{FF2B5EF4-FFF2-40B4-BE49-F238E27FC236}">
                      <a16:creationId xmlns:a16="http://schemas.microsoft.com/office/drawing/2014/main" id="{AB447E63-7774-4920-A81D-0477CFB80F4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1" name="Group 770">
                <a:extLst>
                  <a:ext uri="{FF2B5EF4-FFF2-40B4-BE49-F238E27FC236}">
                    <a16:creationId xmlns:a16="http://schemas.microsoft.com/office/drawing/2014/main" id="{F703564C-0B01-4434-B92C-5C6EE0E84C1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3" name="Oval 782">
                  <a:extLst>
                    <a:ext uri="{FF2B5EF4-FFF2-40B4-BE49-F238E27FC236}">
                      <a16:creationId xmlns:a16="http://schemas.microsoft.com/office/drawing/2014/main" id="{3671DCA9-C040-4184-8FB0-BA0E9D30F15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4" name="Oval 783">
                  <a:extLst>
                    <a:ext uri="{FF2B5EF4-FFF2-40B4-BE49-F238E27FC236}">
                      <a16:creationId xmlns:a16="http://schemas.microsoft.com/office/drawing/2014/main" id="{2658E282-4EE9-4C52-B77D-32DAD922A17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5" name="Oval 784">
                  <a:extLst>
                    <a:ext uri="{FF2B5EF4-FFF2-40B4-BE49-F238E27FC236}">
                      <a16:creationId xmlns:a16="http://schemas.microsoft.com/office/drawing/2014/main" id="{C9CADFFE-8AE2-4DBE-9CA9-8A2DB4AB39C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6" name="Oval 785">
                  <a:extLst>
                    <a:ext uri="{FF2B5EF4-FFF2-40B4-BE49-F238E27FC236}">
                      <a16:creationId xmlns:a16="http://schemas.microsoft.com/office/drawing/2014/main" id="{8026DA4C-4026-491C-85FD-ACFC4B77409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2" name="Group 771">
                <a:extLst>
                  <a:ext uri="{FF2B5EF4-FFF2-40B4-BE49-F238E27FC236}">
                    <a16:creationId xmlns:a16="http://schemas.microsoft.com/office/drawing/2014/main" id="{37220B39-2A72-4030-93B8-6E9C6952941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79" name="Oval 778">
                  <a:extLst>
                    <a:ext uri="{FF2B5EF4-FFF2-40B4-BE49-F238E27FC236}">
                      <a16:creationId xmlns:a16="http://schemas.microsoft.com/office/drawing/2014/main" id="{66E6CE5D-4010-46D6-9506-5000F577C9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0" name="Oval 779">
                  <a:extLst>
                    <a:ext uri="{FF2B5EF4-FFF2-40B4-BE49-F238E27FC236}">
                      <a16:creationId xmlns:a16="http://schemas.microsoft.com/office/drawing/2014/main" id="{50A99454-96D0-42B7-9637-441F8EAF260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1" name="Oval 780">
                  <a:extLst>
                    <a:ext uri="{FF2B5EF4-FFF2-40B4-BE49-F238E27FC236}">
                      <a16:creationId xmlns:a16="http://schemas.microsoft.com/office/drawing/2014/main" id="{08E52CDC-43AA-46CF-8949-7D7D7AC6B7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2" name="Oval 781">
                  <a:extLst>
                    <a:ext uri="{FF2B5EF4-FFF2-40B4-BE49-F238E27FC236}">
                      <a16:creationId xmlns:a16="http://schemas.microsoft.com/office/drawing/2014/main" id="{D36534C8-7671-49F0-97F4-F0B54BCF0F7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3" name="Group 772">
                <a:extLst>
                  <a:ext uri="{FF2B5EF4-FFF2-40B4-BE49-F238E27FC236}">
                    <a16:creationId xmlns:a16="http://schemas.microsoft.com/office/drawing/2014/main" id="{ADFC6C3A-4B96-4349-8BA1-1D1ABA58978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75" name="Oval 774">
                  <a:extLst>
                    <a:ext uri="{FF2B5EF4-FFF2-40B4-BE49-F238E27FC236}">
                      <a16:creationId xmlns:a16="http://schemas.microsoft.com/office/drawing/2014/main" id="{FE5E5D87-DDD6-47AB-866F-DCB76ECFCD2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6" name="Oval 775">
                  <a:extLst>
                    <a:ext uri="{FF2B5EF4-FFF2-40B4-BE49-F238E27FC236}">
                      <a16:creationId xmlns:a16="http://schemas.microsoft.com/office/drawing/2014/main" id="{79400118-0857-4034-B001-E50F50DD6CB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7" name="Oval 776">
                  <a:extLst>
                    <a:ext uri="{FF2B5EF4-FFF2-40B4-BE49-F238E27FC236}">
                      <a16:creationId xmlns:a16="http://schemas.microsoft.com/office/drawing/2014/main" id="{8E9EA543-45CE-41F7-92A3-CBE1DF9312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8" name="Oval 777">
                  <a:extLst>
                    <a:ext uri="{FF2B5EF4-FFF2-40B4-BE49-F238E27FC236}">
                      <a16:creationId xmlns:a16="http://schemas.microsoft.com/office/drawing/2014/main" id="{D6837988-A5CF-4C07-B43E-7FB5B526051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72E2F07A-2C83-4AE3-8731-471352A36350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1" name="TextBox 790">
              <a:extLst>
                <a:ext uri="{FF2B5EF4-FFF2-40B4-BE49-F238E27FC236}">
                  <a16:creationId xmlns:a16="http://schemas.microsoft.com/office/drawing/2014/main" id="{52261532-0408-4C3F-A099-99410A25193E}"/>
                </a:ext>
              </a:extLst>
            </p:cNvPr>
            <p:cNvSpPr txBox="1"/>
            <p:nvPr/>
          </p:nvSpPr>
          <p:spPr>
            <a:xfrm>
              <a:off x="2454919" y="291228"/>
              <a:ext cx="1668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Simple Rotation</a:t>
              </a:r>
            </a:p>
          </p:txBody>
        </p:sp>
        <p:sp>
          <p:nvSpPr>
            <p:cNvPr id="792" name="TextBox 791">
              <a:extLst>
                <a:ext uri="{FF2B5EF4-FFF2-40B4-BE49-F238E27FC236}">
                  <a16:creationId xmlns:a16="http://schemas.microsoft.com/office/drawing/2014/main" id="{620A91C8-7644-4DE3-8863-CEDC31A4C266}"/>
                </a:ext>
              </a:extLst>
            </p:cNvPr>
            <p:cNvSpPr txBox="1"/>
            <p:nvPr/>
          </p:nvSpPr>
          <p:spPr>
            <a:xfrm>
              <a:off x="6150095" y="310519"/>
              <a:ext cx="17300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Diverse Rotation</a:t>
              </a:r>
            </a:p>
          </p:txBody>
        </p:sp>
        <p:sp>
          <p:nvSpPr>
            <p:cNvPr id="793" name="TextBox 792">
              <a:extLst>
                <a:ext uri="{FF2B5EF4-FFF2-40B4-BE49-F238E27FC236}">
                  <a16:creationId xmlns:a16="http://schemas.microsoft.com/office/drawing/2014/main" id="{AFF8D846-7C4D-4A83-91F8-69F3533809C8}"/>
                </a:ext>
              </a:extLst>
            </p:cNvPr>
            <p:cNvSpPr txBox="1"/>
            <p:nvPr/>
          </p:nvSpPr>
          <p:spPr>
            <a:xfrm rot="16200000">
              <a:off x="490824" y="1392982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2018</a:t>
              </a:r>
            </a:p>
          </p:txBody>
        </p:sp>
        <p:sp>
          <p:nvSpPr>
            <p:cNvPr id="794" name="TextBox 793">
              <a:extLst>
                <a:ext uri="{FF2B5EF4-FFF2-40B4-BE49-F238E27FC236}">
                  <a16:creationId xmlns:a16="http://schemas.microsoft.com/office/drawing/2014/main" id="{ED60D8B7-8A9B-42D7-93DD-F40D9190A617}"/>
                </a:ext>
              </a:extLst>
            </p:cNvPr>
            <p:cNvSpPr txBox="1"/>
            <p:nvPr/>
          </p:nvSpPr>
          <p:spPr>
            <a:xfrm rot="16200000">
              <a:off x="393842" y="2912816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2019</a:t>
              </a:r>
            </a:p>
          </p:txBody>
        </p:sp>
        <p:sp>
          <p:nvSpPr>
            <p:cNvPr id="795" name="TextBox 794">
              <a:extLst>
                <a:ext uri="{FF2B5EF4-FFF2-40B4-BE49-F238E27FC236}">
                  <a16:creationId xmlns:a16="http://schemas.microsoft.com/office/drawing/2014/main" id="{D6DC147C-5D03-43F5-A2AE-D04ACD73304B}"/>
                </a:ext>
              </a:extLst>
            </p:cNvPr>
            <p:cNvSpPr txBox="1"/>
            <p:nvPr/>
          </p:nvSpPr>
          <p:spPr>
            <a:xfrm rot="16200000">
              <a:off x="422928" y="4450569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2020</a:t>
              </a:r>
            </a:p>
          </p:txBody>
        </p:sp>
      </p:grpSp>
      <p:grpSp>
        <p:nvGrpSpPr>
          <p:cNvPr id="1360" name="Group 1359">
            <a:extLst>
              <a:ext uri="{FF2B5EF4-FFF2-40B4-BE49-F238E27FC236}">
                <a16:creationId xmlns:a16="http://schemas.microsoft.com/office/drawing/2014/main" id="{9D2AB83B-15F1-472D-9D5C-CEB5803B539F}"/>
              </a:ext>
            </a:extLst>
          </p:cNvPr>
          <p:cNvGrpSpPr/>
          <p:nvPr/>
        </p:nvGrpSpPr>
        <p:grpSpPr>
          <a:xfrm>
            <a:off x="7602871" y="1376672"/>
            <a:ext cx="2204054" cy="2379400"/>
            <a:chOff x="10542969" y="770512"/>
            <a:chExt cx="572437" cy="617978"/>
          </a:xfrm>
        </p:grpSpPr>
        <p:sp>
          <p:nvSpPr>
            <p:cNvPr id="1359" name="Rectangle 1358">
              <a:extLst>
                <a:ext uri="{FF2B5EF4-FFF2-40B4-BE49-F238E27FC236}">
                  <a16:creationId xmlns:a16="http://schemas.microsoft.com/office/drawing/2014/main" id="{621EEB99-F5A0-4A2F-9C00-50B6A021A6EC}"/>
                </a:ext>
              </a:extLst>
            </p:cNvPr>
            <p:cNvSpPr/>
            <p:nvPr/>
          </p:nvSpPr>
          <p:spPr>
            <a:xfrm>
              <a:off x="10542969" y="770512"/>
              <a:ext cx="572437" cy="6179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8" name="Group 807">
              <a:extLst>
                <a:ext uri="{FF2B5EF4-FFF2-40B4-BE49-F238E27FC236}">
                  <a16:creationId xmlns:a16="http://schemas.microsoft.com/office/drawing/2014/main" id="{EF49540F-ADE8-40D4-9394-B32984FB4E18}"/>
                </a:ext>
              </a:extLst>
            </p:cNvPr>
            <p:cNvGrpSpPr/>
            <p:nvPr/>
          </p:nvGrpSpPr>
          <p:grpSpPr>
            <a:xfrm>
              <a:off x="10578783" y="832792"/>
              <a:ext cx="446282" cy="493883"/>
              <a:chOff x="929218" y="844015"/>
              <a:chExt cx="879516" cy="980368"/>
            </a:xfrm>
          </p:grpSpPr>
          <p:grpSp>
            <p:nvGrpSpPr>
              <p:cNvPr id="1184" name="Group 1183">
                <a:extLst>
                  <a:ext uri="{FF2B5EF4-FFF2-40B4-BE49-F238E27FC236}">
                    <a16:creationId xmlns:a16="http://schemas.microsoft.com/office/drawing/2014/main" id="{5B393503-8508-4F83-B251-E36BF879B67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1201" name="Oval 1200">
                  <a:extLst>
                    <a:ext uri="{FF2B5EF4-FFF2-40B4-BE49-F238E27FC236}">
                      <a16:creationId xmlns:a16="http://schemas.microsoft.com/office/drawing/2014/main" id="{D82BB0E7-AA27-4508-856A-01114F4BF5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2" name="Oval 1201">
                  <a:extLst>
                    <a:ext uri="{FF2B5EF4-FFF2-40B4-BE49-F238E27FC236}">
                      <a16:creationId xmlns:a16="http://schemas.microsoft.com/office/drawing/2014/main" id="{81DFADF8-1DEA-4047-9401-B39C88B4F47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3" name="Oval 1202">
                  <a:extLst>
                    <a:ext uri="{FF2B5EF4-FFF2-40B4-BE49-F238E27FC236}">
                      <a16:creationId xmlns:a16="http://schemas.microsoft.com/office/drawing/2014/main" id="{AFC45378-C2FD-448F-8520-16A114CE332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4" name="Oval 1203">
                  <a:extLst>
                    <a:ext uri="{FF2B5EF4-FFF2-40B4-BE49-F238E27FC236}">
                      <a16:creationId xmlns:a16="http://schemas.microsoft.com/office/drawing/2014/main" id="{DCB61791-5A60-4641-A1A7-887171761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5" name="Group 1184">
                <a:extLst>
                  <a:ext uri="{FF2B5EF4-FFF2-40B4-BE49-F238E27FC236}">
                    <a16:creationId xmlns:a16="http://schemas.microsoft.com/office/drawing/2014/main" id="{E040A999-CC7E-4F65-9340-924F5ADEE43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1197" name="Oval 1196">
                  <a:extLst>
                    <a:ext uri="{FF2B5EF4-FFF2-40B4-BE49-F238E27FC236}">
                      <a16:creationId xmlns:a16="http://schemas.microsoft.com/office/drawing/2014/main" id="{E2CE8DE4-F1E3-4C47-AD3F-834BAC64A5B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8" name="Oval 1197">
                  <a:extLst>
                    <a:ext uri="{FF2B5EF4-FFF2-40B4-BE49-F238E27FC236}">
                      <a16:creationId xmlns:a16="http://schemas.microsoft.com/office/drawing/2014/main" id="{502E4CBA-9F44-4E5C-A7CF-92484C93D1F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9" name="Oval 1198">
                  <a:extLst>
                    <a:ext uri="{FF2B5EF4-FFF2-40B4-BE49-F238E27FC236}">
                      <a16:creationId xmlns:a16="http://schemas.microsoft.com/office/drawing/2014/main" id="{72C39AC9-674E-42EE-A9F5-D62E155A93A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0" name="Oval 1199">
                  <a:extLst>
                    <a:ext uri="{FF2B5EF4-FFF2-40B4-BE49-F238E27FC236}">
                      <a16:creationId xmlns:a16="http://schemas.microsoft.com/office/drawing/2014/main" id="{220193A0-EA58-4F98-9BC2-39F096B649A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6" name="Group 1185">
                <a:extLst>
                  <a:ext uri="{FF2B5EF4-FFF2-40B4-BE49-F238E27FC236}">
                    <a16:creationId xmlns:a16="http://schemas.microsoft.com/office/drawing/2014/main" id="{B83A431B-108D-4B7C-8D77-5973D46E9ABF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1193" name="Oval 1192">
                  <a:extLst>
                    <a:ext uri="{FF2B5EF4-FFF2-40B4-BE49-F238E27FC236}">
                      <a16:creationId xmlns:a16="http://schemas.microsoft.com/office/drawing/2014/main" id="{B04CEE82-904E-426C-B678-94262A3D6F8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4" name="Oval 1193">
                  <a:extLst>
                    <a:ext uri="{FF2B5EF4-FFF2-40B4-BE49-F238E27FC236}">
                      <a16:creationId xmlns:a16="http://schemas.microsoft.com/office/drawing/2014/main" id="{6B9B8DA7-1CBE-4EF5-B056-D28C111FAD2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5" name="Oval 1194">
                  <a:extLst>
                    <a:ext uri="{FF2B5EF4-FFF2-40B4-BE49-F238E27FC236}">
                      <a16:creationId xmlns:a16="http://schemas.microsoft.com/office/drawing/2014/main" id="{B6D01C06-6E14-4196-A39D-173D73C7E1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6" name="Oval 1195">
                  <a:extLst>
                    <a:ext uri="{FF2B5EF4-FFF2-40B4-BE49-F238E27FC236}">
                      <a16:creationId xmlns:a16="http://schemas.microsoft.com/office/drawing/2014/main" id="{8E9321A3-78B4-48F4-9949-C5803DF069E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7" name="Group 1186">
                <a:extLst>
                  <a:ext uri="{FF2B5EF4-FFF2-40B4-BE49-F238E27FC236}">
                    <a16:creationId xmlns:a16="http://schemas.microsoft.com/office/drawing/2014/main" id="{76887906-8D72-4CFE-BA4F-EA671126E3F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1189" name="Oval 1188">
                  <a:extLst>
                    <a:ext uri="{FF2B5EF4-FFF2-40B4-BE49-F238E27FC236}">
                      <a16:creationId xmlns:a16="http://schemas.microsoft.com/office/drawing/2014/main" id="{F8A90596-0AD6-4759-8AF9-102E930966D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0" name="Oval 1189">
                  <a:extLst>
                    <a:ext uri="{FF2B5EF4-FFF2-40B4-BE49-F238E27FC236}">
                      <a16:creationId xmlns:a16="http://schemas.microsoft.com/office/drawing/2014/main" id="{33EC769E-5D82-4C5A-852B-6C17069F6B6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1" name="Oval 1190">
                  <a:extLst>
                    <a:ext uri="{FF2B5EF4-FFF2-40B4-BE49-F238E27FC236}">
                      <a16:creationId xmlns:a16="http://schemas.microsoft.com/office/drawing/2014/main" id="{F0EB03F1-17FB-489E-BA78-BBFE608D1E7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2" name="Oval 1191">
                  <a:extLst>
                    <a:ext uri="{FF2B5EF4-FFF2-40B4-BE49-F238E27FC236}">
                      <a16:creationId xmlns:a16="http://schemas.microsoft.com/office/drawing/2014/main" id="{258088E6-788F-4877-BECC-F2C9C68446E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E44A4B91-794C-434F-A657-469457D54C8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362" name="Picture 1361" descr="Graphical user interface&#10;&#10;Description automatically generated">
            <a:extLst>
              <a:ext uri="{FF2B5EF4-FFF2-40B4-BE49-F238E27FC236}">
                <a16:creationId xmlns:a16="http://schemas.microsoft.com/office/drawing/2014/main" id="{5BA53949-C31D-4DF3-8BE8-C2311F2637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6" t="42789" r="81796" b="51667"/>
          <a:stretch/>
        </p:blipFill>
        <p:spPr>
          <a:xfrm>
            <a:off x="6545094" y="190667"/>
            <a:ext cx="4133776" cy="111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75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7" name="Group 796">
            <a:extLst>
              <a:ext uri="{FF2B5EF4-FFF2-40B4-BE49-F238E27FC236}">
                <a16:creationId xmlns:a16="http://schemas.microsoft.com/office/drawing/2014/main" id="{7AFF3AFE-61D9-4AF5-A361-D84880899CD8}"/>
              </a:ext>
            </a:extLst>
          </p:cNvPr>
          <p:cNvGrpSpPr/>
          <p:nvPr/>
        </p:nvGrpSpPr>
        <p:grpSpPr>
          <a:xfrm>
            <a:off x="535548" y="291228"/>
            <a:ext cx="4808809" cy="2851467"/>
            <a:chOff x="535548" y="291228"/>
            <a:chExt cx="8641083" cy="4909459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E80E99D0-3F0F-4033-AFD4-B6B32D7D959B}"/>
                </a:ext>
              </a:extLst>
            </p:cNvPr>
            <p:cNvGrpSpPr/>
            <p:nvPr/>
          </p:nvGrpSpPr>
          <p:grpSpPr>
            <a:xfrm>
              <a:off x="1003515" y="979507"/>
              <a:ext cx="8173116" cy="1068411"/>
              <a:chOff x="2038184" y="728645"/>
              <a:chExt cx="8173116" cy="1068411"/>
            </a:xfrm>
          </p:grpSpPr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1013A8E6-5667-4BBF-B3B7-6692E6415A2B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1E303CAC-48A3-4A6E-8C9D-F7E9C5E544F2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37085D5-8121-40AF-922C-2AE1485D2589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A620B0F7-73BA-4798-8ECC-832E1FC559A0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F5CDA9AE-B400-48C4-B096-1ED9D6459696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1A78A566-EF9C-47B8-9060-ED19B10EC4A6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FED6AA09-41A4-484B-828E-63245C4A8608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6C3796C6-1D60-4181-93BB-A6A7003D963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136DF212-B204-4033-A050-287F663D63AB}"/>
                </a:ext>
              </a:extLst>
            </p:cNvPr>
            <p:cNvGrpSpPr/>
            <p:nvPr/>
          </p:nvGrpSpPr>
          <p:grpSpPr>
            <a:xfrm>
              <a:off x="1106772" y="1039317"/>
              <a:ext cx="879516" cy="980368"/>
              <a:chOff x="929218" y="844015"/>
              <a:chExt cx="879516" cy="980368"/>
            </a:xfrm>
          </p:grpSpPr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4DD3E9B-68C7-4222-BB08-BA444C89D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25" name="Oval 224">
                  <a:extLst>
                    <a:ext uri="{FF2B5EF4-FFF2-40B4-BE49-F238E27FC236}">
                      <a16:creationId xmlns:a16="http://schemas.microsoft.com/office/drawing/2014/main" id="{05F906EC-D801-4CB0-85E2-515F8AA351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Oval 225">
                  <a:extLst>
                    <a:ext uri="{FF2B5EF4-FFF2-40B4-BE49-F238E27FC236}">
                      <a16:creationId xmlns:a16="http://schemas.microsoft.com/office/drawing/2014/main" id="{D112E076-187F-4D7D-B1C2-D39476C287C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68E90A9B-FF90-4F6E-989E-F53AC0B1EC7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2D887C85-734E-4E1E-91B4-A1825ED038F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0" name="Group 229">
                <a:extLst>
                  <a:ext uri="{FF2B5EF4-FFF2-40B4-BE49-F238E27FC236}">
                    <a16:creationId xmlns:a16="http://schemas.microsoft.com/office/drawing/2014/main" id="{9E2202EC-53EA-4F04-9E2C-0F55356EB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31" name="Oval 230">
                  <a:extLst>
                    <a:ext uri="{FF2B5EF4-FFF2-40B4-BE49-F238E27FC236}">
                      <a16:creationId xmlns:a16="http://schemas.microsoft.com/office/drawing/2014/main" id="{D5E98F84-E5E1-4407-9DFF-46F58F5E232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8B4A04F1-9073-468A-BF25-EC4B39237B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17FE218F-E8E7-4DE1-97DD-B68FADC4DE9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1833E18F-0980-41BC-A50E-B27762250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2D22EF38-EFE1-4353-AEA3-7A6A9F4EA402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C3940081-69A1-465D-8990-E67E78E833A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7F4BF7A3-7EB5-498D-98A4-0F52BA0B88D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9D5A8611-1F17-49E3-A543-E6BE69D895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9A44C0E8-79BD-4B73-B95B-E4FC0BD527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0" name="Group 239">
                <a:extLst>
                  <a:ext uri="{FF2B5EF4-FFF2-40B4-BE49-F238E27FC236}">
                    <a16:creationId xmlns:a16="http://schemas.microsoft.com/office/drawing/2014/main" id="{271ED0A4-CFFE-44D6-929C-5DE3F61CE88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CB68A158-77E3-4275-B7F2-A622ACEEB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6456A108-0850-4199-8781-3EC9BBE47B0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E4717B59-784F-4057-9C5E-B74D86FEFE9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F35457F4-2A7B-4780-A16C-878B772128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C3E06C06-D99F-49DB-8EE3-2D209A015E5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ABB97852-E65B-481A-B782-E7B4714CDE8C}"/>
                </a:ext>
              </a:extLst>
            </p:cNvPr>
            <p:cNvGrpSpPr/>
            <p:nvPr/>
          </p:nvGrpSpPr>
          <p:grpSpPr>
            <a:xfrm>
              <a:off x="2153236" y="1055644"/>
              <a:ext cx="801936" cy="753482"/>
              <a:chOff x="929218" y="844015"/>
              <a:chExt cx="879516" cy="980368"/>
            </a:xfrm>
          </p:grpSpPr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5F303AB7-AB83-4077-A9B7-D4C88775CE9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5" name="Oval 284">
                  <a:extLst>
                    <a:ext uri="{FF2B5EF4-FFF2-40B4-BE49-F238E27FC236}">
                      <a16:creationId xmlns:a16="http://schemas.microsoft.com/office/drawing/2014/main" id="{9EADCA11-5CF2-42D0-9B8D-1D5900C585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Oval 285">
                  <a:extLst>
                    <a:ext uri="{FF2B5EF4-FFF2-40B4-BE49-F238E27FC236}">
                      <a16:creationId xmlns:a16="http://schemas.microsoft.com/office/drawing/2014/main" id="{73BA10B7-FFED-4384-8832-05B8DD946DA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Oval 286">
                  <a:extLst>
                    <a:ext uri="{FF2B5EF4-FFF2-40B4-BE49-F238E27FC236}">
                      <a16:creationId xmlns:a16="http://schemas.microsoft.com/office/drawing/2014/main" id="{ECE4C4FE-91B0-49C4-9EA7-8BA2BCD0E26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Oval 287">
                  <a:extLst>
                    <a:ext uri="{FF2B5EF4-FFF2-40B4-BE49-F238E27FC236}">
                      <a16:creationId xmlns:a16="http://schemas.microsoft.com/office/drawing/2014/main" id="{3928AA8A-16F9-4845-8AB7-7B837DE01B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9" name="Group 268">
                <a:extLst>
                  <a:ext uri="{FF2B5EF4-FFF2-40B4-BE49-F238E27FC236}">
                    <a16:creationId xmlns:a16="http://schemas.microsoft.com/office/drawing/2014/main" id="{D0A7A672-F7E8-4134-80EA-221C96056D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1" name="Oval 280">
                  <a:extLst>
                    <a:ext uri="{FF2B5EF4-FFF2-40B4-BE49-F238E27FC236}">
                      <a16:creationId xmlns:a16="http://schemas.microsoft.com/office/drawing/2014/main" id="{BD85524C-847B-4719-87A6-DBACCCDE6F4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Oval 281">
                  <a:extLst>
                    <a:ext uri="{FF2B5EF4-FFF2-40B4-BE49-F238E27FC236}">
                      <a16:creationId xmlns:a16="http://schemas.microsoft.com/office/drawing/2014/main" id="{0DDBF7F2-708E-471F-979B-D10B017A5B3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3" name="Oval 282">
                  <a:extLst>
                    <a:ext uri="{FF2B5EF4-FFF2-40B4-BE49-F238E27FC236}">
                      <a16:creationId xmlns:a16="http://schemas.microsoft.com/office/drawing/2014/main" id="{A801A3DD-5C5B-4780-B55B-3847B529CD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Oval 283">
                  <a:extLst>
                    <a:ext uri="{FF2B5EF4-FFF2-40B4-BE49-F238E27FC236}">
                      <a16:creationId xmlns:a16="http://schemas.microsoft.com/office/drawing/2014/main" id="{8A23BC6C-C002-4C9A-8B5B-C6F53CA16CA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4EF8816B-ADC5-4799-BF6F-A300A115C544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77" name="Oval 276">
                  <a:extLst>
                    <a:ext uri="{FF2B5EF4-FFF2-40B4-BE49-F238E27FC236}">
                      <a16:creationId xmlns:a16="http://schemas.microsoft.com/office/drawing/2014/main" id="{77F0202F-6F0B-4C9C-B52E-B555418212D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25FD96DE-8FD4-4660-B975-A3E5D4449C6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Oval 278">
                  <a:extLst>
                    <a:ext uri="{FF2B5EF4-FFF2-40B4-BE49-F238E27FC236}">
                      <a16:creationId xmlns:a16="http://schemas.microsoft.com/office/drawing/2014/main" id="{221E69F6-2C7C-45B4-B7A0-EC594F8E8FB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0" name="Oval 279">
                  <a:extLst>
                    <a:ext uri="{FF2B5EF4-FFF2-40B4-BE49-F238E27FC236}">
                      <a16:creationId xmlns:a16="http://schemas.microsoft.com/office/drawing/2014/main" id="{C16C36DD-5062-40F7-8060-8FA39A35B99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24044939-91E8-406E-84C4-F8F38E0B862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81791F8A-64FF-412B-96C8-59C2CB37B8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4" name="Oval 273">
                  <a:extLst>
                    <a:ext uri="{FF2B5EF4-FFF2-40B4-BE49-F238E27FC236}">
                      <a16:creationId xmlns:a16="http://schemas.microsoft.com/office/drawing/2014/main" id="{E21172D8-3C57-4930-977F-D065E7E5360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Oval 274">
                  <a:extLst>
                    <a:ext uri="{FF2B5EF4-FFF2-40B4-BE49-F238E27FC236}">
                      <a16:creationId xmlns:a16="http://schemas.microsoft.com/office/drawing/2014/main" id="{45294755-26EC-439B-8015-A507D4E819E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Oval 275">
                  <a:extLst>
                    <a:ext uri="{FF2B5EF4-FFF2-40B4-BE49-F238E27FC236}">
                      <a16:creationId xmlns:a16="http://schemas.microsoft.com/office/drawing/2014/main" id="{1C2F3BBE-10E9-40E2-A96B-A99714542D0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97E52959-99D7-4AA4-8ADE-0F02C3D430E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F5C1350C-1262-4D17-9E10-97635CAEBC94}"/>
                </a:ext>
              </a:extLst>
            </p:cNvPr>
            <p:cNvGrpSpPr/>
            <p:nvPr/>
          </p:nvGrpSpPr>
          <p:grpSpPr>
            <a:xfrm>
              <a:off x="3150454" y="1046597"/>
              <a:ext cx="801936" cy="973088"/>
              <a:chOff x="929218" y="844015"/>
              <a:chExt cx="879516" cy="980368"/>
            </a:xfrm>
          </p:grpSpPr>
          <p:grpSp>
            <p:nvGrpSpPr>
              <p:cNvPr id="290" name="Group 289">
                <a:extLst>
                  <a:ext uri="{FF2B5EF4-FFF2-40B4-BE49-F238E27FC236}">
                    <a16:creationId xmlns:a16="http://schemas.microsoft.com/office/drawing/2014/main" id="{AEACC13B-9E37-4E80-A3FC-39C10477AA2F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02934F94-4542-4016-9AF0-CBC886DB482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Oval 307">
                  <a:extLst>
                    <a:ext uri="{FF2B5EF4-FFF2-40B4-BE49-F238E27FC236}">
                      <a16:creationId xmlns:a16="http://schemas.microsoft.com/office/drawing/2014/main" id="{647069A0-F055-430A-B4AE-2B53FCBB96B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9" name="Oval 308">
                  <a:extLst>
                    <a:ext uri="{FF2B5EF4-FFF2-40B4-BE49-F238E27FC236}">
                      <a16:creationId xmlns:a16="http://schemas.microsoft.com/office/drawing/2014/main" id="{CEC9337A-7450-4EF5-9B0A-4660B9B8FD8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0" name="Oval 309">
                  <a:extLst>
                    <a:ext uri="{FF2B5EF4-FFF2-40B4-BE49-F238E27FC236}">
                      <a16:creationId xmlns:a16="http://schemas.microsoft.com/office/drawing/2014/main" id="{1A3AF16C-9591-49CB-B10B-BA7D2B90A07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1" name="Group 290">
                <a:extLst>
                  <a:ext uri="{FF2B5EF4-FFF2-40B4-BE49-F238E27FC236}">
                    <a16:creationId xmlns:a16="http://schemas.microsoft.com/office/drawing/2014/main" id="{828BE040-CD00-40AE-BD0F-881FD53C970F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3" name="Oval 302">
                  <a:extLst>
                    <a:ext uri="{FF2B5EF4-FFF2-40B4-BE49-F238E27FC236}">
                      <a16:creationId xmlns:a16="http://schemas.microsoft.com/office/drawing/2014/main" id="{F2C3B8B6-194E-4E02-A397-9067B535976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4" name="Oval 303">
                  <a:extLst>
                    <a:ext uri="{FF2B5EF4-FFF2-40B4-BE49-F238E27FC236}">
                      <a16:creationId xmlns:a16="http://schemas.microsoft.com/office/drawing/2014/main" id="{56671F29-1E83-4EBE-AF60-13DFEE1DE5A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3589CB13-55DB-4A72-B240-776E95D7974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E36DE1BF-73A7-46E2-9993-ED7E2539DD2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2" name="Group 291">
                <a:extLst>
                  <a:ext uri="{FF2B5EF4-FFF2-40B4-BE49-F238E27FC236}">
                    <a16:creationId xmlns:a16="http://schemas.microsoft.com/office/drawing/2014/main" id="{54AE1C0A-2463-4650-BE47-749F7068A708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34B23871-FFAD-49BE-9720-F4B9B8646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85CC7408-CCF4-469B-B74A-547B449E074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FA606737-6082-4D1A-8090-38D0902E52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1A79D4F8-91E0-472D-960C-605C5BF7F65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3" name="Group 292">
                <a:extLst>
                  <a:ext uri="{FF2B5EF4-FFF2-40B4-BE49-F238E27FC236}">
                    <a16:creationId xmlns:a16="http://schemas.microsoft.com/office/drawing/2014/main" id="{D0771352-CECB-4796-86EC-1CE920DBEFE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95" name="Oval 294">
                  <a:extLst>
                    <a:ext uri="{FF2B5EF4-FFF2-40B4-BE49-F238E27FC236}">
                      <a16:creationId xmlns:a16="http://schemas.microsoft.com/office/drawing/2014/main" id="{0C777D78-DF2C-4572-A459-DDB84B30CAD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33BD26D0-B952-4FAF-9FCA-0311A0CFB17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7" name="Oval 296">
                  <a:extLst>
                    <a:ext uri="{FF2B5EF4-FFF2-40B4-BE49-F238E27FC236}">
                      <a16:creationId xmlns:a16="http://schemas.microsoft.com/office/drawing/2014/main" id="{95018D23-7324-4E6B-A601-9B2FD1F2B9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8" name="Oval 297">
                  <a:extLst>
                    <a:ext uri="{FF2B5EF4-FFF2-40B4-BE49-F238E27FC236}">
                      <a16:creationId xmlns:a16="http://schemas.microsoft.com/office/drawing/2014/main" id="{E5D1BFFD-6B0F-462A-B1EE-D814B0DAC51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DE98B569-D3B9-4041-B698-12DA59FB02D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1" name="Group 310">
              <a:extLst>
                <a:ext uri="{FF2B5EF4-FFF2-40B4-BE49-F238E27FC236}">
                  <a16:creationId xmlns:a16="http://schemas.microsoft.com/office/drawing/2014/main" id="{404F10D3-4A3F-4DA6-8AF9-3166E9AA37E4}"/>
                </a:ext>
              </a:extLst>
            </p:cNvPr>
            <p:cNvGrpSpPr/>
            <p:nvPr/>
          </p:nvGrpSpPr>
          <p:grpSpPr>
            <a:xfrm>
              <a:off x="4154350" y="1027435"/>
              <a:ext cx="801936" cy="565828"/>
              <a:chOff x="929218" y="844015"/>
              <a:chExt cx="879516" cy="980368"/>
            </a:xfrm>
          </p:grpSpPr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960D70D5-3408-4B9E-853A-5D582BB9DED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9" name="Oval 328">
                  <a:extLst>
                    <a:ext uri="{FF2B5EF4-FFF2-40B4-BE49-F238E27FC236}">
                      <a16:creationId xmlns:a16="http://schemas.microsoft.com/office/drawing/2014/main" id="{ECE7D580-2999-4DCE-87BC-D9798E1922E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0" name="Oval 329">
                  <a:extLst>
                    <a:ext uri="{FF2B5EF4-FFF2-40B4-BE49-F238E27FC236}">
                      <a16:creationId xmlns:a16="http://schemas.microsoft.com/office/drawing/2014/main" id="{3CC63DF4-1812-4691-8868-2208267B141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1" name="Oval 330">
                  <a:extLst>
                    <a:ext uri="{FF2B5EF4-FFF2-40B4-BE49-F238E27FC236}">
                      <a16:creationId xmlns:a16="http://schemas.microsoft.com/office/drawing/2014/main" id="{52778C44-F8BC-4B56-8954-5E27009B06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0433AC2E-70B1-4932-8A67-BC7901027D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D0FF3DDC-0E44-46E0-9E69-F38DF6D080B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9CF5383B-D602-486F-B7E3-A41435E5BA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6" name="Oval 325">
                  <a:extLst>
                    <a:ext uri="{FF2B5EF4-FFF2-40B4-BE49-F238E27FC236}">
                      <a16:creationId xmlns:a16="http://schemas.microsoft.com/office/drawing/2014/main" id="{30C7954A-1CCD-4C46-89EC-8F88C216DCF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id="{88AA4AE8-5DDB-43DD-97D4-E55EA77F64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8" name="Oval 327">
                  <a:extLst>
                    <a:ext uri="{FF2B5EF4-FFF2-40B4-BE49-F238E27FC236}">
                      <a16:creationId xmlns:a16="http://schemas.microsoft.com/office/drawing/2014/main" id="{D9C14EB9-1517-41D9-B5A5-E20745594D0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77663285-A255-46EE-B7AC-58F47A60347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4AF01441-994F-424D-8AC9-71C03E168F2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2" name="Oval 321">
                  <a:extLst>
                    <a:ext uri="{FF2B5EF4-FFF2-40B4-BE49-F238E27FC236}">
                      <a16:creationId xmlns:a16="http://schemas.microsoft.com/office/drawing/2014/main" id="{9CCABA00-200E-479D-929C-4EE338646C3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9FD5987C-7171-499C-82DA-9C8C68C1267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4" name="Oval 323">
                  <a:extLst>
                    <a:ext uri="{FF2B5EF4-FFF2-40B4-BE49-F238E27FC236}">
                      <a16:creationId xmlns:a16="http://schemas.microsoft.com/office/drawing/2014/main" id="{8A854031-8E7F-4222-8316-DA722A03FFD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5" name="Group 314">
                <a:extLst>
                  <a:ext uri="{FF2B5EF4-FFF2-40B4-BE49-F238E27FC236}">
                    <a16:creationId xmlns:a16="http://schemas.microsoft.com/office/drawing/2014/main" id="{7339B3C1-E249-40C1-B124-AADF04E6BF8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17" name="Oval 316">
                  <a:extLst>
                    <a:ext uri="{FF2B5EF4-FFF2-40B4-BE49-F238E27FC236}">
                      <a16:creationId xmlns:a16="http://schemas.microsoft.com/office/drawing/2014/main" id="{628CAA3E-CF85-4D19-8750-33F3C9EC98F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2D737857-D8DD-4D04-9826-F905D9F1F8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9" name="Oval 318">
                  <a:extLst>
                    <a:ext uri="{FF2B5EF4-FFF2-40B4-BE49-F238E27FC236}">
                      <a16:creationId xmlns:a16="http://schemas.microsoft.com/office/drawing/2014/main" id="{BEEECE7D-0276-4D93-BE7E-757CF3E10AE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0" name="Oval 319">
                  <a:extLst>
                    <a:ext uri="{FF2B5EF4-FFF2-40B4-BE49-F238E27FC236}">
                      <a16:creationId xmlns:a16="http://schemas.microsoft.com/office/drawing/2014/main" id="{3BC24570-C402-4BA4-BC79-76FA48CB16E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B253E27E-679A-4BF2-9BDA-E4A9A4A1269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6AD55680-A6F2-44C4-9626-9DB106E73D2D}"/>
                </a:ext>
              </a:extLst>
            </p:cNvPr>
            <p:cNvGrpSpPr/>
            <p:nvPr/>
          </p:nvGrpSpPr>
          <p:grpSpPr>
            <a:xfrm>
              <a:off x="5095837" y="1077516"/>
              <a:ext cx="801936" cy="843402"/>
              <a:chOff x="929218" y="844015"/>
              <a:chExt cx="879516" cy="980368"/>
            </a:xfrm>
          </p:grpSpPr>
          <p:grpSp>
            <p:nvGrpSpPr>
              <p:cNvPr id="334" name="Group 333">
                <a:extLst>
                  <a:ext uri="{FF2B5EF4-FFF2-40B4-BE49-F238E27FC236}">
                    <a16:creationId xmlns:a16="http://schemas.microsoft.com/office/drawing/2014/main" id="{79F80E17-7AB5-4587-A956-03C0DB17D43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51" name="Oval 350">
                  <a:extLst>
                    <a:ext uri="{FF2B5EF4-FFF2-40B4-BE49-F238E27FC236}">
                      <a16:creationId xmlns:a16="http://schemas.microsoft.com/office/drawing/2014/main" id="{653D12E0-F2A5-44EC-B4BC-E759BA86F77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2" name="Oval 351">
                  <a:extLst>
                    <a:ext uri="{FF2B5EF4-FFF2-40B4-BE49-F238E27FC236}">
                      <a16:creationId xmlns:a16="http://schemas.microsoft.com/office/drawing/2014/main" id="{30BB5412-3454-487C-A7EA-0B6812F50EF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3" name="Oval 352">
                  <a:extLst>
                    <a:ext uri="{FF2B5EF4-FFF2-40B4-BE49-F238E27FC236}">
                      <a16:creationId xmlns:a16="http://schemas.microsoft.com/office/drawing/2014/main" id="{A9149210-88D5-42C5-96E2-B24FF50D1D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4" name="Oval 353">
                  <a:extLst>
                    <a:ext uri="{FF2B5EF4-FFF2-40B4-BE49-F238E27FC236}">
                      <a16:creationId xmlns:a16="http://schemas.microsoft.com/office/drawing/2014/main" id="{58179C32-ACE8-45B8-A9B0-F14A3622AA8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5" name="Group 334">
                <a:extLst>
                  <a:ext uri="{FF2B5EF4-FFF2-40B4-BE49-F238E27FC236}">
                    <a16:creationId xmlns:a16="http://schemas.microsoft.com/office/drawing/2014/main" id="{88EE1533-0B7E-4CAE-9307-DC19397AE6B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47" name="Oval 346">
                  <a:extLst>
                    <a:ext uri="{FF2B5EF4-FFF2-40B4-BE49-F238E27FC236}">
                      <a16:creationId xmlns:a16="http://schemas.microsoft.com/office/drawing/2014/main" id="{824A4279-FA3C-4D0F-9404-3D42B57F7E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8" name="Oval 347">
                  <a:extLst>
                    <a:ext uri="{FF2B5EF4-FFF2-40B4-BE49-F238E27FC236}">
                      <a16:creationId xmlns:a16="http://schemas.microsoft.com/office/drawing/2014/main" id="{BFE42D56-EF17-4D83-8223-02E05C7F55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9" name="Oval 348">
                  <a:extLst>
                    <a:ext uri="{FF2B5EF4-FFF2-40B4-BE49-F238E27FC236}">
                      <a16:creationId xmlns:a16="http://schemas.microsoft.com/office/drawing/2014/main" id="{7B80D0F3-4D51-4A4C-9176-BCBACB7C2C7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0" name="Oval 349">
                  <a:extLst>
                    <a:ext uri="{FF2B5EF4-FFF2-40B4-BE49-F238E27FC236}">
                      <a16:creationId xmlns:a16="http://schemas.microsoft.com/office/drawing/2014/main" id="{DCFEF671-11B6-44C5-BA8F-0637E1A585B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6" name="Group 335">
                <a:extLst>
                  <a:ext uri="{FF2B5EF4-FFF2-40B4-BE49-F238E27FC236}">
                    <a16:creationId xmlns:a16="http://schemas.microsoft.com/office/drawing/2014/main" id="{C67E303C-31D6-44C7-96BF-5DCFF44E211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43" name="Oval 342">
                  <a:extLst>
                    <a:ext uri="{FF2B5EF4-FFF2-40B4-BE49-F238E27FC236}">
                      <a16:creationId xmlns:a16="http://schemas.microsoft.com/office/drawing/2014/main" id="{2758D948-7468-4EB5-8130-690E330D257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4" name="Oval 343">
                  <a:extLst>
                    <a:ext uri="{FF2B5EF4-FFF2-40B4-BE49-F238E27FC236}">
                      <a16:creationId xmlns:a16="http://schemas.microsoft.com/office/drawing/2014/main" id="{2B22A435-0FE2-4909-9755-69A851817B9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8D70125A-71BC-45CF-96E6-E593E2CACF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6" name="Oval 345">
                  <a:extLst>
                    <a:ext uri="{FF2B5EF4-FFF2-40B4-BE49-F238E27FC236}">
                      <a16:creationId xmlns:a16="http://schemas.microsoft.com/office/drawing/2014/main" id="{F39AAED8-477A-4D81-9566-2E074ACD16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7" name="Group 336">
                <a:extLst>
                  <a:ext uri="{FF2B5EF4-FFF2-40B4-BE49-F238E27FC236}">
                    <a16:creationId xmlns:a16="http://schemas.microsoft.com/office/drawing/2014/main" id="{457982E5-9764-410F-AE56-279DB57DE7E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39" name="Oval 338">
                  <a:extLst>
                    <a:ext uri="{FF2B5EF4-FFF2-40B4-BE49-F238E27FC236}">
                      <a16:creationId xmlns:a16="http://schemas.microsoft.com/office/drawing/2014/main" id="{DB71654F-629A-4553-8B98-6BC368DFBE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0" name="Oval 339">
                  <a:extLst>
                    <a:ext uri="{FF2B5EF4-FFF2-40B4-BE49-F238E27FC236}">
                      <a16:creationId xmlns:a16="http://schemas.microsoft.com/office/drawing/2014/main" id="{E8C07400-6CD6-42FF-B659-5A85BE1D8B2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1" name="Oval 340">
                  <a:extLst>
                    <a:ext uri="{FF2B5EF4-FFF2-40B4-BE49-F238E27FC236}">
                      <a16:creationId xmlns:a16="http://schemas.microsoft.com/office/drawing/2014/main" id="{6E878043-068E-42A3-AB5C-98EC41B7CD3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2" name="Oval 341">
                  <a:extLst>
                    <a:ext uri="{FF2B5EF4-FFF2-40B4-BE49-F238E27FC236}">
                      <a16:creationId xmlns:a16="http://schemas.microsoft.com/office/drawing/2014/main" id="{975B8535-6DBC-4D1B-B1B2-CD21F68A57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907F1E97-0697-4A85-9F85-C7C81F07DE9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5" name="Group 354">
              <a:extLst>
                <a:ext uri="{FF2B5EF4-FFF2-40B4-BE49-F238E27FC236}">
                  <a16:creationId xmlns:a16="http://schemas.microsoft.com/office/drawing/2014/main" id="{229A4997-F36F-4262-A42F-1C0C29A511CE}"/>
                </a:ext>
              </a:extLst>
            </p:cNvPr>
            <p:cNvGrpSpPr/>
            <p:nvPr/>
          </p:nvGrpSpPr>
          <p:grpSpPr>
            <a:xfrm>
              <a:off x="6216512" y="1098037"/>
              <a:ext cx="801936" cy="843402"/>
              <a:chOff x="929218" y="844015"/>
              <a:chExt cx="879516" cy="980368"/>
            </a:xfrm>
          </p:grpSpPr>
          <p:grpSp>
            <p:nvGrpSpPr>
              <p:cNvPr id="356" name="Group 355">
                <a:extLst>
                  <a:ext uri="{FF2B5EF4-FFF2-40B4-BE49-F238E27FC236}">
                    <a16:creationId xmlns:a16="http://schemas.microsoft.com/office/drawing/2014/main" id="{10059424-5F56-4E3E-8867-8BBB3321266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73" name="Oval 372">
                  <a:extLst>
                    <a:ext uri="{FF2B5EF4-FFF2-40B4-BE49-F238E27FC236}">
                      <a16:creationId xmlns:a16="http://schemas.microsoft.com/office/drawing/2014/main" id="{072DC4E2-D99D-4E70-B276-574D63B427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4" name="Oval 373">
                  <a:extLst>
                    <a:ext uri="{FF2B5EF4-FFF2-40B4-BE49-F238E27FC236}">
                      <a16:creationId xmlns:a16="http://schemas.microsoft.com/office/drawing/2014/main" id="{175083D7-42E0-4A64-BF1B-D53D4FE4BEF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5" name="Oval 374">
                  <a:extLst>
                    <a:ext uri="{FF2B5EF4-FFF2-40B4-BE49-F238E27FC236}">
                      <a16:creationId xmlns:a16="http://schemas.microsoft.com/office/drawing/2014/main" id="{248D228B-8924-47AB-B86C-303569D285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6" name="Oval 375">
                  <a:extLst>
                    <a:ext uri="{FF2B5EF4-FFF2-40B4-BE49-F238E27FC236}">
                      <a16:creationId xmlns:a16="http://schemas.microsoft.com/office/drawing/2014/main" id="{D39E8689-A09A-4E4A-8B26-CEADA468556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7" name="Group 356">
                <a:extLst>
                  <a:ext uri="{FF2B5EF4-FFF2-40B4-BE49-F238E27FC236}">
                    <a16:creationId xmlns:a16="http://schemas.microsoft.com/office/drawing/2014/main" id="{2D35D88D-76BB-4AC0-BBCB-03B125B85964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69" name="Oval 368">
                  <a:extLst>
                    <a:ext uri="{FF2B5EF4-FFF2-40B4-BE49-F238E27FC236}">
                      <a16:creationId xmlns:a16="http://schemas.microsoft.com/office/drawing/2014/main" id="{29D10BB2-8BE1-4A38-AF95-A22D6CA7B2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0" name="Oval 369">
                  <a:extLst>
                    <a:ext uri="{FF2B5EF4-FFF2-40B4-BE49-F238E27FC236}">
                      <a16:creationId xmlns:a16="http://schemas.microsoft.com/office/drawing/2014/main" id="{1FDDC04B-2B88-4EB5-9EC5-125B9C5B73D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1" name="Oval 370">
                  <a:extLst>
                    <a:ext uri="{FF2B5EF4-FFF2-40B4-BE49-F238E27FC236}">
                      <a16:creationId xmlns:a16="http://schemas.microsoft.com/office/drawing/2014/main" id="{18B06E90-4C7D-4D51-B423-6070BB7F7B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2" name="Oval 371">
                  <a:extLst>
                    <a:ext uri="{FF2B5EF4-FFF2-40B4-BE49-F238E27FC236}">
                      <a16:creationId xmlns:a16="http://schemas.microsoft.com/office/drawing/2014/main" id="{49CE7F67-8A7E-4B9F-952F-94C771EFF4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8" name="Group 357">
                <a:extLst>
                  <a:ext uri="{FF2B5EF4-FFF2-40B4-BE49-F238E27FC236}">
                    <a16:creationId xmlns:a16="http://schemas.microsoft.com/office/drawing/2014/main" id="{3F93E60E-0CE5-4717-87CF-541AD2DB0F0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65" name="Oval 364">
                  <a:extLst>
                    <a:ext uri="{FF2B5EF4-FFF2-40B4-BE49-F238E27FC236}">
                      <a16:creationId xmlns:a16="http://schemas.microsoft.com/office/drawing/2014/main" id="{AE9C1636-DCA0-4374-B660-A4FF08615F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6" name="Oval 365">
                  <a:extLst>
                    <a:ext uri="{FF2B5EF4-FFF2-40B4-BE49-F238E27FC236}">
                      <a16:creationId xmlns:a16="http://schemas.microsoft.com/office/drawing/2014/main" id="{69FA8E7B-8D29-4FA3-888B-BDE646966C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7" name="Oval 366">
                  <a:extLst>
                    <a:ext uri="{FF2B5EF4-FFF2-40B4-BE49-F238E27FC236}">
                      <a16:creationId xmlns:a16="http://schemas.microsoft.com/office/drawing/2014/main" id="{24BDA288-99FF-46DB-84D6-4FA4222051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8" name="Oval 367">
                  <a:extLst>
                    <a:ext uri="{FF2B5EF4-FFF2-40B4-BE49-F238E27FC236}">
                      <a16:creationId xmlns:a16="http://schemas.microsoft.com/office/drawing/2014/main" id="{B876DA89-27E2-4D7B-BCDC-A98EC830A4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9" name="Group 358">
                <a:extLst>
                  <a:ext uri="{FF2B5EF4-FFF2-40B4-BE49-F238E27FC236}">
                    <a16:creationId xmlns:a16="http://schemas.microsoft.com/office/drawing/2014/main" id="{7E98E68A-F19C-4F7D-BD84-99202D1CB3C4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61" name="Oval 360">
                  <a:extLst>
                    <a:ext uri="{FF2B5EF4-FFF2-40B4-BE49-F238E27FC236}">
                      <a16:creationId xmlns:a16="http://schemas.microsoft.com/office/drawing/2014/main" id="{3E418CAF-F32F-438D-AF68-6CE525FC0E2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2" name="Oval 361">
                  <a:extLst>
                    <a:ext uri="{FF2B5EF4-FFF2-40B4-BE49-F238E27FC236}">
                      <a16:creationId xmlns:a16="http://schemas.microsoft.com/office/drawing/2014/main" id="{6908D46D-E45E-48ED-85D4-127E616D3E2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3" name="Oval 362">
                  <a:extLst>
                    <a:ext uri="{FF2B5EF4-FFF2-40B4-BE49-F238E27FC236}">
                      <a16:creationId xmlns:a16="http://schemas.microsoft.com/office/drawing/2014/main" id="{710FB3A3-FC01-41D4-BAFD-44C816F8D5A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4" name="Oval 363">
                  <a:extLst>
                    <a:ext uri="{FF2B5EF4-FFF2-40B4-BE49-F238E27FC236}">
                      <a16:creationId xmlns:a16="http://schemas.microsoft.com/office/drawing/2014/main" id="{1E49209D-EC70-4473-9A21-608C1B842ED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FA66DE93-E81E-4E41-B609-69E99F84418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7" name="Group 376">
              <a:extLst>
                <a:ext uri="{FF2B5EF4-FFF2-40B4-BE49-F238E27FC236}">
                  <a16:creationId xmlns:a16="http://schemas.microsoft.com/office/drawing/2014/main" id="{39DE2ABE-A475-4D9C-9BC4-17E5C279E427}"/>
                </a:ext>
              </a:extLst>
            </p:cNvPr>
            <p:cNvGrpSpPr/>
            <p:nvPr/>
          </p:nvGrpSpPr>
          <p:grpSpPr>
            <a:xfrm>
              <a:off x="7184163" y="1109460"/>
              <a:ext cx="801936" cy="614880"/>
              <a:chOff x="929218" y="844015"/>
              <a:chExt cx="879516" cy="980368"/>
            </a:xfrm>
          </p:grpSpPr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61FA9BA1-5CDB-4EBF-8130-116C201ED42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5" name="Oval 394">
                  <a:extLst>
                    <a:ext uri="{FF2B5EF4-FFF2-40B4-BE49-F238E27FC236}">
                      <a16:creationId xmlns:a16="http://schemas.microsoft.com/office/drawing/2014/main" id="{8D7D07C4-FF55-4F11-981A-08AD21B9C43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6" name="Oval 395">
                  <a:extLst>
                    <a:ext uri="{FF2B5EF4-FFF2-40B4-BE49-F238E27FC236}">
                      <a16:creationId xmlns:a16="http://schemas.microsoft.com/office/drawing/2014/main" id="{2C79CA51-12D8-4E82-96A7-CFAE3A1454C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7" name="Oval 396">
                  <a:extLst>
                    <a:ext uri="{FF2B5EF4-FFF2-40B4-BE49-F238E27FC236}">
                      <a16:creationId xmlns:a16="http://schemas.microsoft.com/office/drawing/2014/main" id="{1E7FB439-575D-4947-A774-4DB4A737A6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8" name="Oval 397">
                  <a:extLst>
                    <a:ext uri="{FF2B5EF4-FFF2-40B4-BE49-F238E27FC236}">
                      <a16:creationId xmlns:a16="http://schemas.microsoft.com/office/drawing/2014/main" id="{79F88469-AB4B-4FEA-A1C7-7E6124BF41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9" name="Group 378">
                <a:extLst>
                  <a:ext uri="{FF2B5EF4-FFF2-40B4-BE49-F238E27FC236}">
                    <a16:creationId xmlns:a16="http://schemas.microsoft.com/office/drawing/2014/main" id="{9C5A820C-E682-4BA9-ABBB-D5889D1800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1" name="Oval 390">
                  <a:extLst>
                    <a:ext uri="{FF2B5EF4-FFF2-40B4-BE49-F238E27FC236}">
                      <a16:creationId xmlns:a16="http://schemas.microsoft.com/office/drawing/2014/main" id="{A576B6B4-2063-49C4-889A-6D476DA754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2" name="Oval 391">
                  <a:extLst>
                    <a:ext uri="{FF2B5EF4-FFF2-40B4-BE49-F238E27FC236}">
                      <a16:creationId xmlns:a16="http://schemas.microsoft.com/office/drawing/2014/main" id="{0835349B-CF40-4587-A2ED-26C51CF37EB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3" name="Oval 392">
                  <a:extLst>
                    <a:ext uri="{FF2B5EF4-FFF2-40B4-BE49-F238E27FC236}">
                      <a16:creationId xmlns:a16="http://schemas.microsoft.com/office/drawing/2014/main" id="{FE681C4A-7119-4814-B4DB-9C096CCCDE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4" name="Oval 393">
                  <a:extLst>
                    <a:ext uri="{FF2B5EF4-FFF2-40B4-BE49-F238E27FC236}">
                      <a16:creationId xmlns:a16="http://schemas.microsoft.com/office/drawing/2014/main" id="{2ED16816-7E58-4479-814A-5C59B656AE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0" name="Group 379">
                <a:extLst>
                  <a:ext uri="{FF2B5EF4-FFF2-40B4-BE49-F238E27FC236}">
                    <a16:creationId xmlns:a16="http://schemas.microsoft.com/office/drawing/2014/main" id="{8860DFFE-271A-469E-BE00-EBB975DD10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87" name="Oval 386">
                  <a:extLst>
                    <a:ext uri="{FF2B5EF4-FFF2-40B4-BE49-F238E27FC236}">
                      <a16:creationId xmlns:a16="http://schemas.microsoft.com/office/drawing/2014/main" id="{2F220D0A-5B2C-4FEC-A230-C71EF80AF1A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6AD0BE77-6C6A-4F26-B282-79DE8F62389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9" name="Oval 388">
                  <a:extLst>
                    <a:ext uri="{FF2B5EF4-FFF2-40B4-BE49-F238E27FC236}">
                      <a16:creationId xmlns:a16="http://schemas.microsoft.com/office/drawing/2014/main" id="{8E3315F2-A8F6-4A6B-BC74-0B233DC3F06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0" name="Oval 389">
                  <a:extLst>
                    <a:ext uri="{FF2B5EF4-FFF2-40B4-BE49-F238E27FC236}">
                      <a16:creationId xmlns:a16="http://schemas.microsoft.com/office/drawing/2014/main" id="{0BEA9687-7AB9-49F7-BA40-3537D9149D8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1" name="Group 380">
                <a:extLst>
                  <a:ext uri="{FF2B5EF4-FFF2-40B4-BE49-F238E27FC236}">
                    <a16:creationId xmlns:a16="http://schemas.microsoft.com/office/drawing/2014/main" id="{BB2ABDD0-89C7-4372-BC46-EB52AA8D4CE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83" name="Oval 382">
                  <a:extLst>
                    <a:ext uri="{FF2B5EF4-FFF2-40B4-BE49-F238E27FC236}">
                      <a16:creationId xmlns:a16="http://schemas.microsoft.com/office/drawing/2014/main" id="{3BE113BC-9696-41A2-91F1-8F800EE724B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4" name="Oval 383">
                  <a:extLst>
                    <a:ext uri="{FF2B5EF4-FFF2-40B4-BE49-F238E27FC236}">
                      <a16:creationId xmlns:a16="http://schemas.microsoft.com/office/drawing/2014/main" id="{3063FD89-38EE-4740-8635-BF7725837EE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5" name="Oval 384">
                  <a:extLst>
                    <a:ext uri="{FF2B5EF4-FFF2-40B4-BE49-F238E27FC236}">
                      <a16:creationId xmlns:a16="http://schemas.microsoft.com/office/drawing/2014/main" id="{F963C7DF-C59A-4CDE-9F40-EFD327BECF1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6" name="Oval 385">
                  <a:extLst>
                    <a:ext uri="{FF2B5EF4-FFF2-40B4-BE49-F238E27FC236}">
                      <a16:creationId xmlns:a16="http://schemas.microsoft.com/office/drawing/2014/main" id="{8BB37603-36B2-48C7-8944-CBB2B71908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B56DE3D6-5BD1-4089-8426-9159A1A80C5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45A1EBDB-CD53-48C2-AC16-21606DA1625C}"/>
                </a:ext>
              </a:extLst>
            </p:cNvPr>
            <p:cNvGrpSpPr/>
            <p:nvPr/>
          </p:nvGrpSpPr>
          <p:grpSpPr>
            <a:xfrm>
              <a:off x="8212358" y="1091105"/>
              <a:ext cx="801936" cy="850334"/>
              <a:chOff x="929218" y="844015"/>
              <a:chExt cx="879516" cy="980368"/>
            </a:xfrm>
          </p:grpSpPr>
          <p:grpSp>
            <p:nvGrpSpPr>
              <p:cNvPr id="400" name="Group 399">
                <a:extLst>
                  <a:ext uri="{FF2B5EF4-FFF2-40B4-BE49-F238E27FC236}">
                    <a16:creationId xmlns:a16="http://schemas.microsoft.com/office/drawing/2014/main" id="{3A8A4AEB-A0EF-4665-B4BA-4E188777EAF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7" name="Oval 416">
                  <a:extLst>
                    <a:ext uri="{FF2B5EF4-FFF2-40B4-BE49-F238E27FC236}">
                      <a16:creationId xmlns:a16="http://schemas.microsoft.com/office/drawing/2014/main" id="{2C2247A7-3D53-4178-8C00-55AB8D6C8F0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8" name="Oval 417">
                  <a:extLst>
                    <a:ext uri="{FF2B5EF4-FFF2-40B4-BE49-F238E27FC236}">
                      <a16:creationId xmlns:a16="http://schemas.microsoft.com/office/drawing/2014/main" id="{82136EE2-1AA0-4467-A3E9-F0BD79BDEFD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3CFCFEBC-2007-42F4-845B-9E46FEEC60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0" name="Oval 419">
                  <a:extLst>
                    <a:ext uri="{FF2B5EF4-FFF2-40B4-BE49-F238E27FC236}">
                      <a16:creationId xmlns:a16="http://schemas.microsoft.com/office/drawing/2014/main" id="{28B7399D-10F3-4805-95EE-977E13A8AEC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1" name="Group 400">
                <a:extLst>
                  <a:ext uri="{FF2B5EF4-FFF2-40B4-BE49-F238E27FC236}">
                    <a16:creationId xmlns:a16="http://schemas.microsoft.com/office/drawing/2014/main" id="{1A26EFC2-38BE-4A79-9AE1-61F2C01ED2F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3" name="Oval 412">
                  <a:extLst>
                    <a:ext uri="{FF2B5EF4-FFF2-40B4-BE49-F238E27FC236}">
                      <a16:creationId xmlns:a16="http://schemas.microsoft.com/office/drawing/2014/main" id="{8FBABE50-2971-45F3-A10F-AA2B24C1229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4" name="Oval 413">
                  <a:extLst>
                    <a:ext uri="{FF2B5EF4-FFF2-40B4-BE49-F238E27FC236}">
                      <a16:creationId xmlns:a16="http://schemas.microsoft.com/office/drawing/2014/main" id="{4E9768BE-9DE8-4F21-886E-CDE78B26B0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5" name="Oval 414">
                  <a:extLst>
                    <a:ext uri="{FF2B5EF4-FFF2-40B4-BE49-F238E27FC236}">
                      <a16:creationId xmlns:a16="http://schemas.microsoft.com/office/drawing/2014/main" id="{26E57340-B3FA-4E4F-9402-B61D530390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6" name="Oval 415">
                  <a:extLst>
                    <a:ext uri="{FF2B5EF4-FFF2-40B4-BE49-F238E27FC236}">
                      <a16:creationId xmlns:a16="http://schemas.microsoft.com/office/drawing/2014/main" id="{ECE46C28-F33F-4527-B8E6-EE8393C2F8E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2" name="Group 401">
                <a:extLst>
                  <a:ext uri="{FF2B5EF4-FFF2-40B4-BE49-F238E27FC236}">
                    <a16:creationId xmlns:a16="http://schemas.microsoft.com/office/drawing/2014/main" id="{94F1BAE2-9BD1-4E39-97A5-995115E3F05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09" name="Oval 408">
                  <a:extLst>
                    <a:ext uri="{FF2B5EF4-FFF2-40B4-BE49-F238E27FC236}">
                      <a16:creationId xmlns:a16="http://schemas.microsoft.com/office/drawing/2014/main" id="{3F928467-DAF7-4835-AE78-7392C5C0F1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0" name="Oval 409">
                  <a:extLst>
                    <a:ext uri="{FF2B5EF4-FFF2-40B4-BE49-F238E27FC236}">
                      <a16:creationId xmlns:a16="http://schemas.microsoft.com/office/drawing/2014/main" id="{31370362-71F2-4D00-A395-CCCD0293128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1" name="Oval 410">
                  <a:extLst>
                    <a:ext uri="{FF2B5EF4-FFF2-40B4-BE49-F238E27FC236}">
                      <a16:creationId xmlns:a16="http://schemas.microsoft.com/office/drawing/2014/main" id="{6A1BFDF5-9D0A-45C1-ADB4-706DAAB0B8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2" name="Oval 411">
                  <a:extLst>
                    <a:ext uri="{FF2B5EF4-FFF2-40B4-BE49-F238E27FC236}">
                      <a16:creationId xmlns:a16="http://schemas.microsoft.com/office/drawing/2014/main" id="{00FDBB35-3BC7-41D0-8A90-B3F1CDEE27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3" name="Group 402">
                <a:extLst>
                  <a:ext uri="{FF2B5EF4-FFF2-40B4-BE49-F238E27FC236}">
                    <a16:creationId xmlns:a16="http://schemas.microsoft.com/office/drawing/2014/main" id="{3740489A-9BDC-4B9A-9023-2ECF13A6DEF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05" name="Oval 404">
                  <a:extLst>
                    <a:ext uri="{FF2B5EF4-FFF2-40B4-BE49-F238E27FC236}">
                      <a16:creationId xmlns:a16="http://schemas.microsoft.com/office/drawing/2014/main" id="{464BE457-5ADF-4F7F-9CAF-9AF6E377CD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6" name="Oval 405">
                  <a:extLst>
                    <a:ext uri="{FF2B5EF4-FFF2-40B4-BE49-F238E27FC236}">
                      <a16:creationId xmlns:a16="http://schemas.microsoft.com/office/drawing/2014/main" id="{94D49407-DE5A-42CE-86A4-4EE2283A76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7" name="Oval 406">
                  <a:extLst>
                    <a:ext uri="{FF2B5EF4-FFF2-40B4-BE49-F238E27FC236}">
                      <a16:creationId xmlns:a16="http://schemas.microsoft.com/office/drawing/2014/main" id="{0523E629-4994-4167-82A0-BDB1885D0D4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8" name="Oval 407">
                  <a:extLst>
                    <a:ext uri="{FF2B5EF4-FFF2-40B4-BE49-F238E27FC236}">
                      <a16:creationId xmlns:a16="http://schemas.microsoft.com/office/drawing/2014/main" id="{4363BC3A-1A6D-4870-9160-24EBF83ECC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BA20EC8E-BFF8-4960-BCE8-B6125B3B6772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CEE6ED51-196F-455E-B980-B8B23BE07C05}"/>
                </a:ext>
              </a:extLst>
            </p:cNvPr>
            <p:cNvGrpSpPr/>
            <p:nvPr/>
          </p:nvGrpSpPr>
          <p:grpSpPr>
            <a:xfrm>
              <a:off x="1003515" y="2605403"/>
              <a:ext cx="8173116" cy="1068411"/>
              <a:chOff x="2038184" y="728645"/>
              <a:chExt cx="8173116" cy="1068411"/>
            </a:xfrm>
          </p:grpSpPr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13945F4-AD9A-471F-BA70-A938A779721A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668C810D-3F2D-4E7A-8F44-82CB028BB028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DCE09603-C7A7-48F1-9283-35A08DB94D58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23243021-F34E-4A23-A523-25CEF710CAE3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6910A177-E16E-4B6B-AAD8-7069FDFC1D82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57A41E8B-8EDB-4081-9ECE-79A975C54FC9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2474CF6A-033A-4CAC-8E01-8A8149AA5A5C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BD9F37C4-5D19-42D2-96B2-1484764BF86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0" name="Group 429">
              <a:extLst>
                <a:ext uri="{FF2B5EF4-FFF2-40B4-BE49-F238E27FC236}">
                  <a16:creationId xmlns:a16="http://schemas.microsoft.com/office/drawing/2014/main" id="{A0BAC9BD-134B-407A-B31C-DF527CD7D575}"/>
                </a:ext>
              </a:extLst>
            </p:cNvPr>
            <p:cNvGrpSpPr/>
            <p:nvPr/>
          </p:nvGrpSpPr>
          <p:grpSpPr>
            <a:xfrm>
              <a:off x="1106772" y="2665213"/>
              <a:ext cx="879516" cy="980368"/>
              <a:chOff x="929218" y="844015"/>
              <a:chExt cx="879516" cy="980368"/>
            </a:xfrm>
          </p:grpSpPr>
          <p:grpSp>
            <p:nvGrpSpPr>
              <p:cNvPr id="431" name="Group 430">
                <a:extLst>
                  <a:ext uri="{FF2B5EF4-FFF2-40B4-BE49-F238E27FC236}">
                    <a16:creationId xmlns:a16="http://schemas.microsoft.com/office/drawing/2014/main" id="{A7CCF4E6-4345-4653-8151-4F40B2F77D0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8" name="Oval 447">
                  <a:extLst>
                    <a:ext uri="{FF2B5EF4-FFF2-40B4-BE49-F238E27FC236}">
                      <a16:creationId xmlns:a16="http://schemas.microsoft.com/office/drawing/2014/main" id="{3F35D898-8FAD-40A0-A536-8866F29C62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D264E571-04D7-426C-8276-CC8795A7CC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55714833-B6FD-40B2-8FFE-2859BA0849C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21041A94-7789-4603-9E5D-F70F60BA7C4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2" name="Group 431">
                <a:extLst>
                  <a:ext uri="{FF2B5EF4-FFF2-40B4-BE49-F238E27FC236}">
                    <a16:creationId xmlns:a16="http://schemas.microsoft.com/office/drawing/2014/main" id="{7AA2F08D-C5B1-4FAD-834E-D13124F896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4" name="Oval 443">
                  <a:extLst>
                    <a:ext uri="{FF2B5EF4-FFF2-40B4-BE49-F238E27FC236}">
                      <a16:creationId xmlns:a16="http://schemas.microsoft.com/office/drawing/2014/main" id="{732A83C9-A413-4931-A95E-7DE9B68C212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5" name="Oval 444">
                  <a:extLst>
                    <a:ext uri="{FF2B5EF4-FFF2-40B4-BE49-F238E27FC236}">
                      <a16:creationId xmlns:a16="http://schemas.microsoft.com/office/drawing/2014/main" id="{5A02A341-9A80-421F-A3EC-15D0615227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6" name="Oval 445">
                  <a:extLst>
                    <a:ext uri="{FF2B5EF4-FFF2-40B4-BE49-F238E27FC236}">
                      <a16:creationId xmlns:a16="http://schemas.microsoft.com/office/drawing/2014/main" id="{4447F028-333A-41DB-B5D5-7869BCB13E0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7" name="Oval 446">
                  <a:extLst>
                    <a:ext uri="{FF2B5EF4-FFF2-40B4-BE49-F238E27FC236}">
                      <a16:creationId xmlns:a16="http://schemas.microsoft.com/office/drawing/2014/main" id="{AD682754-D431-49A9-9A80-8287474936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3" name="Group 432">
                <a:extLst>
                  <a:ext uri="{FF2B5EF4-FFF2-40B4-BE49-F238E27FC236}">
                    <a16:creationId xmlns:a16="http://schemas.microsoft.com/office/drawing/2014/main" id="{693259C2-2E10-47AC-ACF7-C8B1C86B0E5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40" name="Oval 439">
                  <a:extLst>
                    <a:ext uri="{FF2B5EF4-FFF2-40B4-BE49-F238E27FC236}">
                      <a16:creationId xmlns:a16="http://schemas.microsoft.com/office/drawing/2014/main" id="{0B400E2A-4DCB-486C-902A-01DD2547D40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1" name="Oval 440">
                  <a:extLst>
                    <a:ext uri="{FF2B5EF4-FFF2-40B4-BE49-F238E27FC236}">
                      <a16:creationId xmlns:a16="http://schemas.microsoft.com/office/drawing/2014/main" id="{2DD8B883-25C1-46D4-8DF4-1B4F819E4D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2" name="Oval 441">
                  <a:extLst>
                    <a:ext uri="{FF2B5EF4-FFF2-40B4-BE49-F238E27FC236}">
                      <a16:creationId xmlns:a16="http://schemas.microsoft.com/office/drawing/2014/main" id="{2690BFBC-148F-45DE-906D-5B8E683D9B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3" name="Oval 442">
                  <a:extLst>
                    <a:ext uri="{FF2B5EF4-FFF2-40B4-BE49-F238E27FC236}">
                      <a16:creationId xmlns:a16="http://schemas.microsoft.com/office/drawing/2014/main" id="{D3C7B45F-3961-480A-84E1-AB76253F23D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4" name="Group 433">
                <a:extLst>
                  <a:ext uri="{FF2B5EF4-FFF2-40B4-BE49-F238E27FC236}">
                    <a16:creationId xmlns:a16="http://schemas.microsoft.com/office/drawing/2014/main" id="{2192724C-1FF3-48EA-9691-91409552A04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36" name="Oval 435">
                  <a:extLst>
                    <a:ext uri="{FF2B5EF4-FFF2-40B4-BE49-F238E27FC236}">
                      <a16:creationId xmlns:a16="http://schemas.microsoft.com/office/drawing/2014/main" id="{4A1372E4-E6BC-4787-B15A-3E818A5F5B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7" name="Oval 436">
                  <a:extLst>
                    <a:ext uri="{FF2B5EF4-FFF2-40B4-BE49-F238E27FC236}">
                      <a16:creationId xmlns:a16="http://schemas.microsoft.com/office/drawing/2014/main" id="{FBBEEE1C-77F5-4BDE-8557-3DBFA466E5E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8" name="Oval 437">
                  <a:extLst>
                    <a:ext uri="{FF2B5EF4-FFF2-40B4-BE49-F238E27FC236}">
                      <a16:creationId xmlns:a16="http://schemas.microsoft.com/office/drawing/2014/main" id="{CC802A55-C311-43F7-93C8-1DE9F424E7D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9" name="Oval 438">
                  <a:extLst>
                    <a:ext uri="{FF2B5EF4-FFF2-40B4-BE49-F238E27FC236}">
                      <a16:creationId xmlns:a16="http://schemas.microsoft.com/office/drawing/2014/main" id="{AC383182-DD4E-4C87-BEE0-D5902083FB5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320ECCED-BB43-4CE8-A100-517B1E233AA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2" name="Group 451">
              <a:extLst>
                <a:ext uri="{FF2B5EF4-FFF2-40B4-BE49-F238E27FC236}">
                  <a16:creationId xmlns:a16="http://schemas.microsoft.com/office/drawing/2014/main" id="{E37F67CF-EFCE-4450-9748-2F2198732E55}"/>
                </a:ext>
              </a:extLst>
            </p:cNvPr>
            <p:cNvGrpSpPr/>
            <p:nvPr/>
          </p:nvGrpSpPr>
          <p:grpSpPr>
            <a:xfrm>
              <a:off x="2153236" y="2681540"/>
              <a:ext cx="801936" cy="753482"/>
              <a:chOff x="929218" y="844015"/>
              <a:chExt cx="879516" cy="980368"/>
            </a:xfrm>
          </p:grpSpPr>
          <p:grpSp>
            <p:nvGrpSpPr>
              <p:cNvPr id="453" name="Group 452">
                <a:extLst>
                  <a:ext uri="{FF2B5EF4-FFF2-40B4-BE49-F238E27FC236}">
                    <a16:creationId xmlns:a16="http://schemas.microsoft.com/office/drawing/2014/main" id="{6FBA3084-CDEC-4FB8-A29B-12CDF1994659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70" name="Oval 469">
                  <a:extLst>
                    <a:ext uri="{FF2B5EF4-FFF2-40B4-BE49-F238E27FC236}">
                      <a16:creationId xmlns:a16="http://schemas.microsoft.com/office/drawing/2014/main" id="{C116F6A6-0E9C-4914-B03B-B5A326EBEA5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1" name="Oval 470">
                  <a:extLst>
                    <a:ext uri="{FF2B5EF4-FFF2-40B4-BE49-F238E27FC236}">
                      <a16:creationId xmlns:a16="http://schemas.microsoft.com/office/drawing/2014/main" id="{B0D0F7A1-224A-4C3E-B275-C5D3F16239E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2" name="Oval 471">
                  <a:extLst>
                    <a:ext uri="{FF2B5EF4-FFF2-40B4-BE49-F238E27FC236}">
                      <a16:creationId xmlns:a16="http://schemas.microsoft.com/office/drawing/2014/main" id="{CEBFA2F0-F051-4BB5-A959-A081CFE6009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3" name="Oval 472">
                  <a:extLst>
                    <a:ext uri="{FF2B5EF4-FFF2-40B4-BE49-F238E27FC236}">
                      <a16:creationId xmlns:a16="http://schemas.microsoft.com/office/drawing/2014/main" id="{A81BAC0E-4F7F-4F7E-8B62-7A563E3F815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4" name="Group 453">
                <a:extLst>
                  <a:ext uri="{FF2B5EF4-FFF2-40B4-BE49-F238E27FC236}">
                    <a16:creationId xmlns:a16="http://schemas.microsoft.com/office/drawing/2014/main" id="{A8E5A21E-9355-4528-B195-D85888ADEF42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66" name="Oval 465">
                  <a:extLst>
                    <a:ext uri="{FF2B5EF4-FFF2-40B4-BE49-F238E27FC236}">
                      <a16:creationId xmlns:a16="http://schemas.microsoft.com/office/drawing/2014/main" id="{9710E87B-E909-4900-9DBC-9EEC0CDF5A0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7" name="Oval 466">
                  <a:extLst>
                    <a:ext uri="{FF2B5EF4-FFF2-40B4-BE49-F238E27FC236}">
                      <a16:creationId xmlns:a16="http://schemas.microsoft.com/office/drawing/2014/main" id="{CFE9BF84-3A18-4EC9-ABAF-05C9D040C7D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8" name="Oval 467">
                  <a:extLst>
                    <a:ext uri="{FF2B5EF4-FFF2-40B4-BE49-F238E27FC236}">
                      <a16:creationId xmlns:a16="http://schemas.microsoft.com/office/drawing/2014/main" id="{34731A6E-CC23-4C51-B512-D282938AD2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9" name="Oval 468">
                  <a:extLst>
                    <a:ext uri="{FF2B5EF4-FFF2-40B4-BE49-F238E27FC236}">
                      <a16:creationId xmlns:a16="http://schemas.microsoft.com/office/drawing/2014/main" id="{EEBA7C03-77C6-4FE8-B870-FA45EE59D3D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5" name="Group 454">
                <a:extLst>
                  <a:ext uri="{FF2B5EF4-FFF2-40B4-BE49-F238E27FC236}">
                    <a16:creationId xmlns:a16="http://schemas.microsoft.com/office/drawing/2014/main" id="{27F1F720-F67D-456A-B2C8-6A6BED7FC2A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62" name="Oval 461">
                  <a:extLst>
                    <a:ext uri="{FF2B5EF4-FFF2-40B4-BE49-F238E27FC236}">
                      <a16:creationId xmlns:a16="http://schemas.microsoft.com/office/drawing/2014/main" id="{0777BA50-AD81-408A-8CDB-8249B60EDA7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3" name="Oval 462">
                  <a:extLst>
                    <a:ext uri="{FF2B5EF4-FFF2-40B4-BE49-F238E27FC236}">
                      <a16:creationId xmlns:a16="http://schemas.microsoft.com/office/drawing/2014/main" id="{3C7716A6-E77C-490E-87B3-734424FF8D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4" name="Oval 463">
                  <a:extLst>
                    <a:ext uri="{FF2B5EF4-FFF2-40B4-BE49-F238E27FC236}">
                      <a16:creationId xmlns:a16="http://schemas.microsoft.com/office/drawing/2014/main" id="{C12391B7-E9E3-4494-A9DD-236EAA03C20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5" name="Oval 464">
                  <a:extLst>
                    <a:ext uri="{FF2B5EF4-FFF2-40B4-BE49-F238E27FC236}">
                      <a16:creationId xmlns:a16="http://schemas.microsoft.com/office/drawing/2014/main" id="{590FC4EB-6597-4EC8-B2D6-E2254132CA8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6" name="Group 455">
                <a:extLst>
                  <a:ext uri="{FF2B5EF4-FFF2-40B4-BE49-F238E27FC236}">
                    <a16:creationId xmlns:a16="http://schemas.microsoft.com/office/drawing/2014/main" id="{99607761-CB2E-4990-8716-ACEA3BB0536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58F79544-79D9-4818-BFF8-171C8FE5E6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9" name="Oval 458">
                  <a:extLst>
                    <a:ext uri="{FF2B5EF4-FFF2-40B4-BE49-F238E27FC236}">
                      <a16:creationId xmlns:a16="http://schemas.microsoft.com/office/drawing/2014/main" id="{0E48AE14-6FD1-41D4-B1B3-62E312B0C09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0" name="Oval 459">
                  <a:extLst>
                    <a:ext uri="{FF2B5EF4-FFF2-40B4-BE49-F238E27FC236}">
                      <a16:creationId xmlns:a16="http://schemas.microsoft.com/office/drawing/2014/main" id="{0C7ECB81-B490-4406-AE46-38D8FE23E84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1" name="Oval 460">
                  <a:extLst>
                    <a:ext uri="{FF2B5EF4-FFF2-40B4-BE49-F238E27FC236}">
                      <a16:creationId xmlns:a16="http://schemas.microsoft.com/office/drawing/2014/main" id="{EDAC651C-7451-4384-81BD-AD766BCF41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5919F5E2-5B44-427F-9F1F-64266D53673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650DF8C4-A279-4665-B204-103AE552D358}"/>
                </a:ext>
              </a:extLst>
            </p:cNvPr>
            <p:cNvGrpSpPr/>
            <p:nvPr/>
          </p:nvGrpSpPr>
          <p:grpSpPr>
            <a:xfrm>
              <a:off x="3150454" y="2672493"/>
              <a:ext cx="801936" cy="973088"/>
              <a:chOff x="929218" y="844015"/>
              <a:chExt cx="879516" cy="980368"/>
            </a:xfrm>
          </p:grpSpPr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2B58C3C4-3602-4213-BC59-EAEFE8490B0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92" name="Oval 491">
                  <a:extLst>
                    <a:ext uri="{FF2B5EF4-FFF2-40B4-BE49-F238E27FC236}">
                      <a16:creationId xmlns:a16="http://schemas.microsoft.com/office/drawing/2014/main" id="{E032F1E1-851C-4461-A655-B023B41449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3" name="Oval 492">
                  <a:extLst>
                    <a:ext uri="{FF2B5EF4-FFF2-40B4-BE49-F238E27FC236}">
                      <a16:creationId xmlns:a16="http://schemas.microsoft.com/office/drawing/2014/main" id="{4DA8024F-3887-44BB-A315-C8CD9E7F2BD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4" name="Oval 493">
                  <a:extLst>
                    <a:ext uri="{FF2B5EF4-FFF2-40B4-BE49-F238E27FC236}">
                      <a16:creationId xmlns:a16="http://schemas.microsoft.com/office/drawing/2014/main" id="{F9BB8C8A-B87E-4AD1-9728-0B043518E8A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5" name="Oval 494">
                  <a:extLst>
                    <a:ext uri="{FF2B5EF4-FFF2-40B4-BE49-F238E27FC236}">
                      <a16:creationId xmlns:a16="http://schemas.microsoft.com/office/drawing/2014/main" id="{1B815333-F38B-4E2E-8315-837BDC79729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B2CD631B-264C-4C4F-BACE-2F78D48B16B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88" name="Oval 487">
                  <a:extLst>
                    <a:ext uri="{FF2B5EF4-FFF2-40B4-BE49-F238E27FC236}">
                      <a16:creationId xmlns:a16="http://schemas.microsoft.com/office/drawing/2014/main" id="{BF9FA2AB-9629-4AB0-A0F4-9E04E7694D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E6A78B25-12BF-4AF3-B512-ACA80265892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148BE612-6998-4C90-8D33-7D98271229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1" name="Oval 490">
                  <a:extLst>
                    <a:ext uri="{FF2B5EF4-FFF2-40B4-BE49-F238E27FC236}">
                      <a16:creationId xmlns:a16="http://schemas.microsoft.com/office/drawing/2014/main" id="{1D92AC88-A8DA-451B-84B8-26EEFDE731B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719778D1-D892-4A69-A934-F4307874BD5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84" name="Oval 483">
                  <a:extLst>
                    <a:ext uri="{FF2B5EF4-FFF2-40B4-BE49-F238E27FC236}">
                      <a16:creationId xmlns:a16="http://schemas.microsoft.com/office/drawing/2014/main" id="{47EE7CC0-1D4D-4E4D-8659-AB84EAECF89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5" name="Oval 484">
                  <a:extLst>
                    <a:ext uri="{FF2B5EF4-FFF2-40B4-BE49-F238E27FC236}">
                      <a16:creationId xmlns:a16="http://schemas.microsoft.com/office/drawing/2014/main" id="{25424598-AC32-4417-AD03-13C34F8E249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6" name="Oval 485">
                  <a:extLst>
                    <a:ext uri="{FF2B5EF4-FFF2-40B4-BE49-F238E27FC236}">
                      <a16:creationId xmlns:a16="http://schemas.microsoft.com/office/drawing/2014/main" id="{9CC4EF8E-DAD2-4B46-BE5F-FB7A46A44FF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7" name="Oval 486">
                  <a:extLst>
                    <a:ext uri="{FF2B5EF4-FFF2-40B4-BE49-F238E27FC236}">
                      <a16:creationId xmlns:a16="http://schemas.microsoft.com/office/drawing/2014/main" id="{CB070065-DBFE-4985-BAC6-EC856342623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8" name="Group 477">
                <a:extLst>
                  <a:ext uri="{FF2B5EF4-FFF2-40B4-BE49-F238E27FC236}">
                    <a16:creationId xmlns:a16="http://schemas.microsoft.com/office/drawing/2014/main" id="{F48113C4-503D-4C28-AC9E-CC0795718FA5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80" name="Oval 479">
                  <a:extLst>
                    <a:ext uri="{FF2B5EF4-FFF2-40B4-BE49-F238E27FC236}">
                      <a16:creationId xmlns:a16="http://schemas.microsoft.com/office/drawing/2014/main" id="{DB3A59AF-EC95-47FF-8F72-E3E5D15F689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1" name="Oval 480">
                  <a:extLst>
                    <a:ext uri="{FF2B5EF4-FFF2-40B4-BE49-F238E27FC236}">
                      <a16:creationId xmlns:a16="http://schemas.microsoft.com/office/drawing/2014/main" id="{31929005-4738-4ED5-838C-694B6B3633B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2" name="Oval 481">
                  <a:extLst>
                    <a:ext uri="{FF2B5EF4-FFF2-40B4-BE49-F238E27FC236}">
                      <a16:creationId xmlns:a16="http://schemas.microsoft.com/office/drawing/2014/main" id="{EC22CBDE-158B-4ECB-8E2E-1EB75207882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3" name="Oval 482">
                  <a:extLst>
                    <a:ext uri="{FF2B5EF4-FFF2-40B4-BE49-F238E27FC236}">
                      <a16:creationId xmlns:a16="http://schemas.microsoft.com/office/drawing/2014/main" id="{5D6CE341-F5A6-4128-8367-8D54C299821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D677332E-2AB9-424C-A4DB-3BAA0990189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6" name="Group 495">
              <a:extLst>
                <a:ext uri="{FF2B5EF4-FFF2-40B4-BE49-F238E27FC236}">
                  <a16:creationId xmlns:a16="http://schemas.microsoft.com/office/drawing/2014/main" id="{12020B79-017B-4E43-A97E-BB416DF29DEA}"/>
                </a:ext>
              </a:extLst>
            </p:cNvPr>
            <p:cNvGrpSpPr/>
            <p:nvPr/>
          </p:nvGrpSpPr>
          <p:grpSpPr>
            <a:xfrm>
              <a:off x="4154350" y="2653331"/>
              <a:ext cx="801936" cy="565828"/>
              <a:chOff x="929218" y="844015"/>
              <a:chExt cx="879516" cy="980368"/>
            </a:xfrm>
          </p:grpSpPr>
          <p:grpSp>
            <p:nvGrpSpPr>
              <p:cNvPr id="497" name="Group 496">
                <a:extLst>
                  <a:ext uri="{FF2B5EF4-FFF2-40B4-BE49-F238E27FC236}">
                    <a16:creationId xmlns:a16="http://schemas.microsoft.com/office/drawing/2014/main" id="{0D50A73F-6FFB-4293-B927-E03B759B5D0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4" name="Oval 513">
                  <a:extLst>
                    <a:ext uri="{FF2B5EF4-FFF2-40B4-BE49-F238E27FC236}">
                      <a16:creationId xmlns:a16="http://schemas.microsoft.com/office/drawing/2014/main" id="{EAFB0867-C9C3-4D49-8857-790B524C461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5" name="Oval 514">
                  <a:extLst>
                    <a:ext uri="{FF2B5EF4-FFF2-40B4-BE49-F238E27FC236}">
                      <a16:creationId xmlns:a16="http://schemas.microsoft.com/office/drawing/2014/main" id="{1E71B9F5-9201-4C80-8413-E5DD499A187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6" name="Oval 515">
                  <a:extLst>
                    <a:ext uri="{FF2B5EF4-FFF2-40B4-BE49-F238E27FC236}">
                      <a16:creationId xmlns:a16="http://schemas.microsoft.com/office/drawing/2014/main" id="{CB3B3E6A-A9A3-44EA-ABDB-F1017D2AC3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7" name="Oval 516">
                  <a:extLst>
                    <a:ext uri="{FF2B5EF4-FFF2-40B4-BE49-F238E27FC236}">
                      <a16:creationId xmlns:a16="http://schemas.microsoft.com/office/drawing/2014/main" id="{22951B36-09BA-4BCF-97F3-4C7474EE96B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8" name="Group 497">
                <a:extLst>
                  <a:ext uri="{FF2B5EF4-FFF2-40B4-BE49-F238E27FC236}">
                    <a16:creationId xmlns:a16="http://schemas.microsoft.com/office/drawing/2014/main" id="{EFE5F164-6ED1-41B0-B62F-89C750EDAE2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0" name="Oval 509">
                  <a:extLst>
                    <a:ext uri="{FF2B5EF4-FFF2-40B4-BE49-F238E27FC236}">
                      <a16:creationId xmlns:a16="http://schemas.microsoft.com/office/drawing/2014/main" id="{847523E0-BF93-4321-B632-8AE337E63D9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1" name="Oval 510">
                  <a:extLst>
                    <a:ext uri="{FF2B5EF4-FFF2-40B4-BE49-F238E27FC236}">
                      <a16:creationId xmlns:a16="http://schemas.microsoft.com/office/drawing/2014/main" id="{8340BE51-2544-485D-989D-AF85EF12196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2" name="Oval 511">
                  <a:extLst>
                    <a:ext uri="{FF2B5EF4-FFF2-40B4-BE49-F238E27FC236}">
                      <a16:creationId xmlns:a16="http://schemas.microsoft.com/office/drawing/2014/main" id="{8F36B9BF-E213-4CEA-93F3-3B56E0B18E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3" name="Oval 512">
                  <a:extLst>
                    <a:ext uri="{FF2B5EF4-FFF2-40B4-BE49-F238E27FC236}">
                      <a16:creationId xmlns:a16="http://schemas.microsoft.com/office/drawing/2014/main" id="{CA32301E-225C-4EE1-95C4-A4E55880B1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9" name="Group 498">
                <a:extLst>
                  <a:ext uri="{FF2B5EF4-FFF2-40B4-BE49-F238E27FC236}">
                    <a16:creationId xmlns:a16="http://schemas.microsoft.com/office/drawing/2014/main" id="{63BA6DDB-9A80-4490-A2E3-123A7EFE583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06" name="Oval 505">
                  <a:extLst>
                    <a:ext uri="{FF2B5EF4-FFF2-40B4-BE49-F238E27FC236}">
                      <a16:creationId xmlns:a16="http://schemas.microsoft.com/office/drawing/2014/main" id="{E315C3C9-85F1-4029-B898-616D1EB645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7" name="Oval 506">
                  <a:extLst>
                    <a:ext uri="{FF2B5EF4-FFF2-40B4-BE49-F238E27FC236}">
                      <a16:creationId xmlns:a16="http://schemas.microsoft.com/office/drawing/2014/main" id="{70AB29AF-C871-4691-A661-C70A36B8128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8" name="Oval 507">
                  <a:extLst>
                    <a:ext uri="{FF2B5EF4-FFF2-40B4-BE49-F238E27FC236}">
                      <a16:creationId xmlns:a16="http://schemas.microsoft.com/office/drawing/2014/main" id="{60AE2BB8-BDF9-4F76-A4D2-7FA4149097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9" name="Oval 508">
                  <a:extLst>
                    <a:ext uri="{FF2B5EF4-FFF2-40B4-BE49-F238E27FC236}">
                      <a16:creationId xmlns:a16="http://schemas.microsoft.com/office/drawing/2014/main" id="{B8E4506F-7FCF-4133-B9F7-1527E1EADA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0" name="Group 499">
                <a:extLst>
                  <a:ext uri="{FF2B5EF4-FFF2-40B4-BE49-F238E27FC236}">
                    <a16:creationId xmlns:a16="http://schemas.microsoft.com/office/drawing/2014/main" id="{2D092B60-E67C-410D-B125-FA653A291A7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02" name="Oval 501">
                  <a:extLst>
                    <a:ext uri="{FF2B5EF4-FFF2-40B4-BE49-F238E27FC236}">
                      <a16:creationId xmlns:a16="http://schemas.microsoft.com/office/drawing/2014/main" id="{D2F1164F-4530-4904-93D4-EAE125E449D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3" name="Oval 502">
                  <a:extLst>
                    <a:ext uri="{FF2B5EF4-FFF2-40B4-BE49-F238E27FC236}">
                      <a16:creationId xmlns:a16="http://schemas.microsoft.com/office/drawing/2014/main" id="{507DFE6F-5AF2-4F43-866E-4CCCB287500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4" name="Oval 503">
                  <a:extLst>
                    <a:ext uri="{FF2B5EF4-FFF2-40B4-BE49-F238E27FC236}">
                      <a16:creationId xmlns:a16="http://schemas.microsoft.com/office/drawing/2014/main" id="{B02DB04D-E57E-4ADF-B1EB-761CCA5CDB3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5" name="Oval 504">
                  <a:extLst>
                    <a:ext uri="{FF2B5EF4-FFF2-40B4-BE49-F238E27FC236}">
                      <a16:creationId xmlns:a16="http://schemas.microsoft.com/office/drawing/2014/main" id="{D09DB4F8-2913-4099-8386-6947FC8E32B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FCFCF1E0-3219-4440-B86C-9F6D73D5CD0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8" name="Group 517">
              <a:extLst>
                <a:ext uri="{FF2B5EF4-FFF2-40B4-BE49-F238E27FC236}">
                  <a16:creationId xmlns:a16="http://schemas.microsoft.com/office/drawing/2014/main" id="{5E6C5D56-F061-4567-A8A0-98D37D37BB76}"/>
                </a:ext>
              </a:extLst>
            </p:cNvPr>
            <p:cNvGrpSpPr/>
            <p:nvPr/>
          </p:nvGrpSpPr>
          <p:grpSpPr>
            <a:xfrm>
              <a:off x="5095837" y="2703412"/>
              <a:ext cx="801936" cy="843402"/>
              <a:chOff x="929218" y="844015"/>
              <a:chExt cx="879516" cy="980368"/>
            </a:xfrm>
          </p:grpSpPr>
          <p:grpSp>
            <p:nvGrpSpPr>
              <p:cNvPr id="519" name="Group 518">
                <a:extLst>
                  <a:ext uri="{FF2B5EF4-FFF2-40B4-BE49-F238E27FC236}">
                    <a16:creationId xmlns:a16="http://schemas.microsoft.com/office/drawing/2014/main" id="{248F94B3-9E65-44D8-B0E6-4D67322F35D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6" name="Oval 535">
                  <a:extLst>
                    <a:ext uri="{FF2B5EF4-FFF2-40B4-BE49-F238E27FC236}">
                      <a16:creationId xmlns:a16="http://schemas.microsoft.com/office/drawing/2014/main" id="{C3C53C26-3EB4-4976-9D25-79236E17F83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7" name="Oval 536">
                  <a:extLst>
                    <a:ext uri="{FF2B5EF4-FFF2-40B4-BE49-F238E27FC236}">
                      <a16:creationId xmlns:a16="http://schemas.microsoft.com/office/drawing/2014/main" id="{D29F44CD-27DF-43A0-B8FB-76EC44B383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8" name="Oval 537">
                  <a:extLst>
                    <a:ext uri="{FF2B5EF4-FFF2-40B4-BE49-F238E27FC236}">
                      <a16:creationId xmlns:a16="http://schemas.microsoft.com/office/drawing/2014/main" id="{CCC20930-06A3-4B55-ADD1-FC575EA095F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9" name="Oval 538">
                  <a:extLst>
                    <a:ext uri="{FF2B5EF4-FFF2-40B4-BE49-F238E27FC236}">
                      <a16:creationId xmlns:a16="http://schemas.microsoft.com/office/drawing/2014/main" id="{2BBBA503-EC4F-45C2-9233-C5AC528418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0" name="Group 519">
                <a:extLst>
                  <a:ext uri="{FF2B5EF4-FFF2-40B4-BE49-F238E27FC236}">
                    <a16:creationId xmlns:a16="http://schemas.microsoft.com/office/drawing/2014/main" id="{9857051F-7EE3-4E93-A2D7-3E04EE7D9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2" name="Oval 531">
                  <a:extLst>
                    <a:ext uri="{FF2B5EF4-FFF2-40B4-BE49-F238E27FC236}">
                      <a16:creationId xmlns:a16="http://schemas.microsoft.com/office/drawing/2014/main" id="{EC9BC21A-8D21-4495-B56B-9E1C8FA9336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3" name="Oval 532">
                  <a:extLst>
                    <a:ext uri="{FF2B5EF4-FFF2-40B4-BE49-F238E27FC236}">
                      <a16:creationId xmlns:a16="http://schemas.microsoft.com/office/drawing/2014/main" id="{0BD7E38C-A574-4CAF-99EC-AB022272FA3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4" name="Oval 533">
                  <a:extLst>
                    <a:ext uri="{FF2B5EF4-FFF2-40B4-BE49-F238E27FC236}">
                      <a16:creationId xmlns:a16="http://schemas.microsoft.com/office/drawing/2014/main" id="{677CD1B4-19B5-43C2-B04C-47285C9DE2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5" name="Oval 534">
                  <a:extLst>
                    <a:ext uri="{FF2B5EF4-FFF2-40B4-BE49-F238E27FC236}">
                      <a16:creationId xmlns:a16="http://schemas.microsoft.com/office/drawing/2014/main" id="{37998F5B-EAD7-4780-BB65-842F1FD7E3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1" name="Group 520">
                <a:extLst>
                  <a:ext uri="{FF2B5EF4-FFF2-40B4-BE49-F238E27FC236}">
                    <a16:creationId xmlns:a16="http://schemas.microsoft.com/office/drawing/2014/main" id="{99EBBDA8-5EA0-429C-824E-4E2FEA65D43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28" name="Oval 527">
                  <a:extLst>
                    <a:ext uri="{FF2B5EF4-FFF2-40B4-BE49-F238E27FC236}">
                      <a16:creationId xmlns:a16="http://schemas.microsoft.com/office/drawing/2014/main" id="{D960466B-72E7-4544-AF6F-D861A07323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9" name="Oval 528">
                  <a:extLst>
                    <a:ext uri="{FF2B5EF4-FFF2-40B4-BE49-F238E27FC236}">
                      <a16:creationId xmlns:a16="http://schemas.microsoft.com/office/drawing/2014/main" id="{A870CFD3-CAF8-4273-98E1-4B122C4ED53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0" name="Oval 529">
                  <a:extLst>
                    <a:ext uri="{FF2B5EF4-FFF2-40B4-BE49-F238E27FC236}">
                      <a16:creationId xmlns:a16="http://schemas.microsoft.com/office/drawing/2014/main" id="{CAC648F0-C831-4F58-92BD-9B68FAF86C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Oval 530">
                  <a:extLst>
                    <a:ext uri="{FF2B5EF4-FFF2-40B4-BE49-F238E27FC236}">
                      <a16:creationId xmlns:a16="http://schemas.microsoft.com/office/drawing/2014/main" id="{31717F1D-E01B-4F2E-94C6-722E6BBE38F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2" name="Group 521">
                <a:extLst>
                  <a:ext uri="{FF2B5EF4-FFF2-40B4-BE49-F238E27FC236}">
                    <a16:creationId xmlns:a16="http://schemas.microsoft.com/office/drawing/2014/main" id="{9008FB57-D285-424B-BBC8-08DEB444DDA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24" name="Oval 523">
                  <a:extLst>
                    <a:ext uri="{FF2B5EF4-FFF2-40B4-BE49-F238E27FC236}">
                      <a16:creationId xmlns:a16="http://schemas.microsoft.com/office/drawing/2014/main" id="{FF1AAA93-2DF0-44F5-B423-A5AD471F778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5" name="Oval 524">
                  <a:extLst>
                    <a:ext uri="{FF2B5EF4-FFF2-40B4-BE49-F238E27FC236}">
                      <a16:creationId xmlns:a16="http://schemas.microsoft.com/office/drawing/2014/main" id="{FD1261CC-55CF-4BCE-9D6E-561415CA1B2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6" name="Oval 525">
                  <a:extLst>
                    <a:ext uri="{FF2B5EF4-FFF2-40B4-BE49-F238E27FC236}">
                      <a16:creationId xmlns:a16="http://schemas.microsoft.com/office/drawing/2014/main" id="{8B6BDD75-F0CA-46A4-92A8-6A944CAE7CD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7" name="Oval 526">
                  <a:extLst>
                    <a:ext uri="{FF2B5EF4-FFF2-40B4-BE49-F238E27FC236}">
                      <a16:creationId xmlns:a16="http://schemas.microsoft.com/office/drawing/2014/main" id="{FAB0FF1F-981C-4D0B-B8F7-297ADA96801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5EDE3BE1-8D3E-4332-9BB4-295AA1F5495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0" name="Group 539">
              <a:extLst>
                <a:ext uri="{FF2B5EF4-FFF2-40B4-BE49-F238E27FC236}">
                  <a16:creationId xmlns:a16="http://schemas.microsoft.com/office/drawing/2014/main" id="{C4A8AA61-6690-4270-9412-9B9345CF5C95}"/>
                </a:ext>
              </a:extLst>
            </p:cNvPr>
            <p:cNvGrpSpPr/>
            <p:nvPr/>
          </p:nvGrpSpPr>
          <p:grpSpPr>
            <a:xfrm>
              <a:off x="6216512" y="2723933"/>
              <a:ext cx="801936" cy="843402"/>
              <a:chOff x="929218" y="844015"/>
              <a:chExt cx="879516" cy="980368"/>
            </a:xfrm>
          </p:grpSpPr>
          <p:grpSp>
            <p:nvGrpSpPr>
              <p:cNvPr id="541" name="Group 540">
                <a:extLst>
                  <a:ext uri="{FF2B5EF4-FFF2-40B4-BE49-F238E27FC236}">
                    <a16:creationId xmlns:a16="http://schemas.microsoft.com/office/drawing/2014/main" id="{420A5703-9DC5-4923-A2FE-CC9F37CB998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8" name="Oval 557">
                  <a:extLst>
                    <a:ext uri="{FF2B5EF4-FFF2-40B4-BE49-F238E27FC236}">
                      <a16:creationId xmlns:a16="http://schemas.microsoft.com/office/drawing/2014/main" id="{3F702A6A-3B29-4BB3-B7B3-0276AB1C5F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9" name="Oval 558">
                  <a:extLst>
                    <a:ext uri="{FF2B5EF4-FFF2-40B4-BE49-F238E27FC236}">
                      <a16:creationId xmlns:a16="http://schemas.microsoft.com/office/drawing/2014/main" id="{6D52F19A-D449-44BE-884F-C59DB20F0FC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0" name="Oval 559">
                  <a:extLst>
                    <a:ext uri="{FF2B5EF4-FFF2-40B4-BE49-F238E27FC236}">
                      <a16:creationId xmlns:a16="http://schemas.microsoft.com/office/drawing/2014/main" id="{CFA6F221-C63B-4187-9796-43ACB947D82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1" name="Oval 560">
                  <a:extLst>
                    <a:ext uri="{FF2B5EF4-FFF2-40B4-BE49-F238E27FC236}">
                      <a16:creationId xmlns:a16="http://schemas.microsoft.com/office/drawing/2014/main" id="{9279BC98-DDDD-4011-9405-E55C9EBC07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2" name="Group 541">
                <a:extLst>
                  <a:ext uri="{FF2B5EF4-FFF2-40B4-BE49-F238E27FC236}">
                    <a16:creationId xmlns:a16="http://schemas.microsoft.com/office/drawing/2014/main" id="{EABE339D-3578-4530-885C-1B9BDA4294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4" name="Oval 553">
                  <a:extLst>
                    <a:ext uri="{FF2B5EF4-FFF2-40B4-BE49-F238E27FC236}">
                      <a16:creationId xmlns:a16="http://schemas.microsoft.com/office/drawing/2014/main" id="{51BD13AA-F951-4610-8DA1-8C20C287F6E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5" name="Oval 554">
                  <a:extLst>
                    <a:ext uri="{FF2B5EF4-FFF2-40B4-BE49-F238E27FC236}">
                      <a16:creationId xmlns:a16="http://schemas.microsoft.com/office/drawing/2014/main" id="{659F30A6-EDC0-4976-A43A-F003D0E2678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6" name="Oval 555">
                  <a:extLst>
                    <a:ext uri="{FF2B5EF4-FFF2-40B4-BE49-F238E27FC236}">
                      <a16:creationId xmlns:a16="http://schemas.microsoft.com/office/drawing/2014/main" id="{0E014245-3BEE-48AD-BED3-75874758DF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7" name="Oval 556">
                  <a:extLst>
                    <a:ext uri="{FF2B5EF4-FFF2-40B4-BE49-F238E27FC236}">
                      <a16:creationId xmlns:a16="http://schemas.microsoft.com/office/drawing/2014/main" id="{049D845E-1466-4131-8BE3-847B97C3538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3" name="Group 542">
                <a:extLst>
                  <a:ext uri="{FF2B5EF4-FFF2-40B4-BE49-F238E27FC236}">
                    <a16:creationId xmlns:a16="http://schemas.microsoft.com/office/drawing/2014/main" id="{9D653F7A-C89C-45B0-B573-86344E1612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50" name="Oval 549">
                  <a:extLst>
                    <a:ext uri="{FF2B5EF4-FFF2-40B4-BE49-F238E27FC236}">
                      <a16:creationId xmlns:a16="http://schemas.microsoft.com/office/drawing/2014/main" id="{AB8EC5CA-D6F4-44CB-B5AA-FE8945CA248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1" name="Oval 550">
                  <a:extLst>
                    <a:ext uri="{FF2B5EF4-FFF2-40B4-BE49-F238E27FC236}">
                      <a16:creationId xmlns:a16="http://schemas.microsoft.com/office/drawing/2014/main" id="{B2B9DA47-BB78-43AA-85B6-07C9EB82CA8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2" name="Oval 551">
                  <a:extLst>
                    <a:ext uri="{FF2B5EF4-FFF2-40B4-BE49-F238E27FC236}">
                      <a16:creationId xmlns:a16="http://schemas.microsoft.com/office/drawing/2014/main" id="{B3672445-9884-4084-BCAE-96C77C36CE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Oval 552">
                  <a:extLst>
                    <a:ext uri="{FF2B5EF4-FFF2-40B4-BE49-F238E27FC236}">
                      <a16:creationId xmlns:a16="http://schemas.microsoft.com/office/drawing/2014/main" id="{6B2AF594-0111-477A-9801-CB37BF28E43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4" name="Group 543">
                <a:extLst>
                  <a:ext uri="{FF2B5EF4-FFF2-40B4-BE49-F238E27FC236}">
                    <a16:creationId xmlns:a16="http://schemas.microsoft.com/office/drawing/2014/main" id="{E06B1699-48D7-443D-918D-2ABABC2BE3B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46" name="Oval 545">
                  <a:extLst>
                    <a:ext uri="{FF2B5EF4-FFF2-40B4-BE49-F238E27FC236}">
                      <a16:creationId xmlns:a16="http://schemas.microsoft.com/office/drawing/2014/main" id="{7223AF2E-B0A8-40F4-BC4F-240FBC7C864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7" name="Oval 546">
                  <a:extLst>
                    <a:ext uri="{FF2B5EF4-FFF2-40B4-BE49-F238E27FC236}">
                      <a16:creationId xmlns:a16="http://schemas.microsoft.com/office/drawing/2014/main" id="{BFDD5D85-632B-4D8B-89EA-BFFBDADB009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8" name="Oval 547">
                  <a:extLst>
                    <a:ext uri="{FF2B5EF4-FFF2-40B4-BE49-F238E27FC236}">
                      <a16:creationId xmlns:a16="http://schemas.microsoft.com/office/drawing/2014/main" id="{C1372CE3-3C66-4E23-A229-388E26BF1D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9" name="Oval 548">
                  <a:extLst>
                    <a:ext uri="{FF2B5EF4-FFF2-40B4-BE49-F238E27FC236}">
                      <a16:creationId xmlns:a16="http://schemas.microsoft.com/office/drawing/2014/main" id="{764FE8DF-34E8-4A90-A069-35252FA6103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8C2A3FB3-68AB-4531-BCC2-1098A945DF5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2" name="Group 561">
              <a:extLst>
                <a:ext uri="{FF2B5EF4-FFF2-40B4-BE49-F238E27FC236}">
                  <a16:creationId xmlns:a16="http://schemas.microsoft.com/office/drawing/2014/main" id="{14A1DB9B-573A-4F58-9B96-4F643ED1CC44}"/>
                </a:ext>
              </a:extLst>
            </p:cNvPr>
            <p:cNvGrpSpPr/>
            <p:nvPr/>
          </p:nvGrpSpPr>
          <p:grpSpPr>
            <a:xfrm>
              <a:off x="7184163" y="2735356"/>
              <a:ext cx="801936" cy="614880"/>
              <a:chOff x="929218" y="844015"/>
              <a:chExt cx="879516" cy="980368"/>
            </a:xfrm>
          </p:grpSpPr>
          <p:grpSp>
            <p:nvGrpSpPr>
              <p:cNvPr id="563" name="Group 562">
                <a:extLst>
                  <a:ext uri="{FF2B5EF4-FFF2-40B4-BE49-F238E27FC236}">
                    <a16:creationId xmlns:a16="http://schemas.microsoft.com/office/drawing/2014/main" id="{1EA26004-1BAB-4031-893B-E9C5B2C741B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80" name="Oval 579">
                  <a:extLst>
                    <a:ext uri="{FF2B5EF4-FFF2-40B4-BE49-F238E27FC236}">
                      <a16:creationId xmlns:a16="http://schemas.microsoft.com/office/drawing/2014/main" id="{F67D3AF1-BE1B-4368-85F2-CAD2D204228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Oval 580">
                  <a:extLst>
                    <a:ext uri="{FF2B5EF4-FFF2-40B4-BE49-F238E27FC236}">
                      <a16:creationId xmlns:a16="http://schemas.microsoft.com/office/drawing/2014/main" id="{D1DC04C9-060E-4A54-B36D-FFEE6170DD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Oval 581">
                  <a:extLst>
                    <a:ext uri="{FF2B5EF4-FFF2-40B4-BE49-F238E27FC236}">
                      <a16:creationId xmlns:a16="http://schemas.microsoft.com/office/drawing/2014/main" id="{9DDF9695-860E-4A74-84A6-89A9858E81C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Oval 582">
                  <a:extLst>
                    <a:ext uri="{FF2B5EF4-FFF2-40B4-BE49-F238E27FC236}">
                      <a16:creationId xmlns:a16="http://schemas.microsoft.com/office/drawing/2014/main" id="{B74CB55C-3BA2-4E28-AA8F-EA9EC60558F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4" name="Group 563">
                <a:extLst>
                  <a:ext uri="{FF2B5EF4-FFF2-40B4-BE49-F238E27FC236}">
                    <a16:creationId xmlns:a16="http://schemas.microsoft.com/office/drawing/2014/main" id="{B9527F56-3836-4731-B106-5926F52E94F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76" name="Oval 575">
                  <a:extLst>
                    <a:ext uri="{FF2B5EF4-FFF2-40B4-BE49-F238E27FC236}">
                      <a16:creationId xmlns:a16="http://schemas.microsoft.com/office/drawing/2014/main" id="{4DFB3E56-303D-4BD2-8E52-73123C7DC2D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7" name="Oval 576">
                  <a:extLst>
                    <a:ext uri="{FF2B5EF4-FFF2-40B4-BE49-F238E27FC236}">
                      <a16:creationId xmlns:a16="http://schemas.microsoft.com/office/drawing/2014/main" id="{1E577BB5-3005-44AF-A33D-29D8A221EC2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8" name="Oval 577">
                  <a:extLst>
                    <a:ext uri="{FF2B5EF4-FFF2-40B4-BE49-F238E27FC236}">
                      <a16:creationId xmlns:a16="http://schemas.microsoft.com/office/drawing/2014/main" id="{FB9FD12E-BFBF-4541-BC17-696C474CABE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9" name="Oval 578">
                  <a:extLst>
                    <a:ext uri="{FF2B5EF4-FFF2-40B4-BE49-F238E27FC236}">
                      <a16:creationId xmlns:a16="http://schemas.microsoft.com/office/drawing/2014/main" id="{2D0CAEC5-ECBC-41F1-BF0C-0EDBDD23EB3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5" name="Group 564">
                <a:extLst>
                  <a:ext uri="{FF2B5EF4-FFF2-40B4-BE49-F238E27FC236}">
                    <a16:creationId xmlns:a16="http://schemas.microsoft.com/office/drawing/2014/main" id="{B3EBEB90-97CB-4780-85C4-A282EB1953A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72" name="Oval 571">
                  <a:extLst>
                    <a:ext uri="{FF2B5EF4-FFF2-40B4-BE49-F238E27FC236}">
                      <a16:creationId xmlns:a16="http://schemas.microsoft.com/office/drawing/2014/main" id="{7531D483-884B-4BFA-A2C6-E33801ACCC3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3" name="Oval 572">
                  <a:extLst>
                    <a:ext uri="{FF2B5EF4-FFF2-40B4-BE49-F238E27FC236}">
                      <a16:creationId xmlns:a16="http://schemas.microsoft.com/office/drawing/2014/main" id="{8D677DAC-C5BE-463B-AAD3-BEA748D606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Oval 573">
                  <a:extLst>
                    <a:ext uri="{FF2B5EF4-FFF2-40B4-BE49-F238E27FC236}">
                      <a16:creationId xmlns:a16="http://schemas.microsoft.com/office/drawing/2014/main" id="{1DE80432-602F-4191-A0FE-AA9E8999FF4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Oval 574">
                  <a:extLst>
                    <a:ext uri="{FF2B5EF4-FFF2-40B4-BE49-F238E27FC236}">
                      <a16:creationId xmlns:a16="http://schemas.microsoft.com/office/drawing/2014/main" id="{1F0DC4E5-0417-4027-8335-B7C9E58EC14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6" name="Group 565">
                <a:extLst>
                  <a:ext uri="{FF2B5EF4-FFF2-40B4-BE49-F238E27FC236}">
                    <a16:creationId xmlns:a16="http://schemas.microsoft.com/office/drawing/2014/main" id="{ABC065E3-39E1-452E-B6A2-5DF62E6C9422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68" name="Oval 567">
                  <a:extLst>
                    <a:ext uri="{FF2B5EF4-FFF2-40B4-BE49-F238E27FC236}">
                      <a16:creationId xmlns:a16="http://schemas.microsoft.com/office/drawing/2014/main" id="{8AC6F888-3A59-4D08-B7E4-2770526A9E5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Oval 568">
                  <a:extLst>
                    <a:ext uri="{FF2B5EF4-FFF2-40B4-BE49-F238E27FC236}">
                      <a16:creationId xmlns:a16="http://schemas.microsoft.com/office/drawing/2014/main" id="{4C473260-11DF-491A-BC4C-5C44561CC8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0" name="Oval 569">
                  <a:extLst>
                    <a:ext uri="{FF2B5EF4-FFF2-40B4-BE49-F238E27FC236}">
                      <a16:creationId xmlns:a16="http://schemas.microsoft.com/office/drawing/2014/main" id="{EAC3BAAA-E8EE-4471-8525-A94D7704473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1" name="Oval 570">
                  <a:extLst>
                    <a:ext uri="{FF2B5EF4-FFF2-40B4-BE49-F238E27FC236}">
                      <a16:creationId xmlns:a16="http://schemas.microsoft.com/office/drawing/2014/main" id="{B3534F88-3BD0-46D5-8F3A-C1AC5F57B5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186A8B5C-09E9-4CCD-8893-EFCFDA76D2EB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id="{172D5225-5436-48DE-AFDF-C82EF4890B57}"/>
                </a:ext>
              </a:extLst>
            </p:cNvPr>
            <p:cNvGrpSpPr/>
            <p:nvPr/>
          </p:nvGrpSpPr>
          <p:grpSpPr>
            <a:xfrm>
              <a:off x="8212358" y="2717001"/>
              <a:ext cx="801936" cy="850334"/>
              <a:chOff x="929218" y="844015"/>
              <a:chExt cx="879516" cy="980368"/>
            </a:xfrm>
          </p:grpSpPr>
          <p:grpSp>
            <p:nvGrpSpPr>
              <p:cNvPr id="585" name="Group 584">
                <a:extLst>
                  <a:ext uri="{FF2B5EF4-FFF2-40B4-BE49-F238E27FC236}">
                    <a16:creationId xmlns:a16="http://schemas.microsoft.com/office/drawing/2014/main" id="{6D58AFCB-795F-425E-9EDC-956073F5E86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02" name="Oval 601">
                  <a:extLst>
                    <a:ext uri="{FF2B5EF4-FFF2-40B4-BE49-F238E27FC236}">
                      <a16:creationId xmlns:a16="http://schemas.microsoft.com/office/drawing/2014/main" id="{63C6399E-0DCC-41F8-9661-F24E798B191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3" name="Oval 602">
                  <a:extLst>
                    <a:ext uri="{FF2B5EF4-FFF2-40B4-BE49-F238E27FC236}">
                      <a16:creationId xmlns:a16="http://schemas.microsoft.com/office/drawing/2014/main" id="{E1473A28-EA41-44F1-97AB-C13AF90823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4" name="Oval 603">
                  <a:extLst>
                    <a:ext uri="{FF2B5EF4-FFF2-40B4-BE49-F238E27FC236}">
                      <a16:creationId xmlns:a16="http://schemas.microsoft.com/office/drawing/2014/main" id="{B0B95C46-D01B-4D2D-8A44-457E5A6B3F8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5" name="Oval 604">
                  <a:extLst>
                    <a:ext uri="{FF2B5EF4-FFF2-40B4-BE49-F238E27FC236}">
                      <a16:creationId xmlns:a16="http://schemas.microsoft.com/office/drawing/2014/main" id="{853FA2BF-E99E-4365-9ACC-E61D123676C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6" name="Group 585">
                <a:extLst>
                  <a:ext uri="{FF2B5EF4-FFF2-40B4-BE49-F238E27FC236}">
                    <a16:creationId xmlns:a16="http://schemas.microsoft.com/office/drawing/2014/main" id="{D949F42E-DB0A-4C90-9F66-0DBF126C4F2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98" name="Oval 597">
                  <a:extLst>
                    <a:ext uri="{FF2B5EF4-FFF2-40B4-BE49-F238E27FC236}">
                      <a16:creationId xmlns:a16="http://schemas.microsoft.com/office/drawing/2014/main" id="{7DB2B34A-08FC-4B69-BE91-D28EEF5C4B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9" name="Oval 598">
                  <a:extLst>
                    <a:ext uri="{FF2B5EF4-FFF2-40B4-BE49-F238E27FC236}">
                      <a16:creationId xmlns:a16="http://schemas.microsoft.com/office/drawing/2014/main" id="{93B70A7F-C123-4375-8757-2E32CB0AEC7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0" name="Oval 599">
                  <a:extLst>
                    <a:ext uri="{FF2B5EF4-FFF2-40B4-BE49-F238E27FC236}">
                      <a16:creationId xmlns:a16="http://schemas.microsoft.com/office/drawing/2014/main" id="{A3EC1E55-92EE-46CF-80D2-2F243F344DE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1" name="Oval 600">
                  <a:extLst>
                    <a:ext uri="{FF2B5EF4-FFF2-40B4-BE49-F238E27FC236}">
                      <a16:creationId xmlns:a16="http://schemas.microsoft.com/office/drawing/2014/main" id="{368596F9-5E2C-4698-9A88-3E202158DB60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7" name="Group 586">
                <a:extLst>
                  <a:ext uri="{FF2B5EF4-FFF2-40B4-BE49-F238E27FC236}">
                    <a16:creationId xmlns:a16="http://schemas.microsoft.com/office/drawing/2014/main" id="{033AFCAD-1CC5-4C07-B654-B37818C86D6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94" name="Oval 593">
                  <a:extLst>
                    <a:ext uri="{FF2B5EF4-FFF2-40B4-BE49-F238E27FC236}">
                      <a16:creationId xmlns:a16="http://schemas.microsoft.com/office/drawing/2014/main" id="{057BC43B-D549-44BA-BCB6-17F66E99FE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Oval 594">
                  <a:extLst>
                    <a:ext uri="{FF2B5EF4-FFF2-40B4-BE49-F238E27FC236}">
                      <a16:creationId xmlns:a16="http://schemas.microsoft.com/office/drawing/2014/main" id="{C922AE13-A8FE-4E76-83CE-E995F4B8E3E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Oval 595">
                  <a:extLst>
                    <a:ext uri="{FF2B5EF4-FFF2-40B4-BE49-F238E27FC236}">
                      <a16:creationId xmlns:a16="http://schemas.microsoft.com/office/drawing/2014/main" id="{E241460C-DE5F-4D3C-ACF8-D23A999CBDF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Oval 596">
                  <a:extLst>
                    <a:ext uri="{FF2B5EF4-FFF2-40B4-BE49-F238E27FC236}">
                      <a16:creationId xmlns:a16="http://schemas.microsoft.com/office/drawing/2014/main" id="{F16D9072-433A-4894-BC99-E443D4AC906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8" name="Group 587">
                <a:extLst>
                  <a:ext uri="{FF2B5EF4-FFF2-40B4-BE49-F238E27FC236}">
                    <a16:creationId xmlns:a16="http://schemas.microsoft.com/office/drawing/2014/main" id="{DE39DF52-C19D-4525-9AC3-7F399DD2870E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90" name="Oval 589">
                  <a:extLst>
                    <a:ext uri="{FF2B5EF4-FFF2-40B4-BE49-F238E27FC236}">
                      <a16:creationId xmlns:a16="http://schemas.microsoft.com/office/drawing/2014/main" id="{43D01F07-4F76-4AD7-941E-09A36B75FC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1" name="Oval 590">
                  <a:extLst>
                    <a:ext uri="{FF2B5EF4-FFF2-40B4-BE49-F238E27FC236}">
                      <a16:creationId xmlns:a16="http://schemas.microsoft.com/office/drawing/2014/main" id="{2155DB31-97F3-4C10-861E-6C27070A62B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2" name="Oval 591">
                  <a:extLst>
                    <a:ext uri="{FF2B5EF4-FFF2-40B4-BE49-F238E27FC236}">
                      <a16:creationId xmlns:a16="http://schemas.microsoft.com/office/drawing/2014/main" id="{F4B20BC7-B26F-4F2C-BE3C-372A3FA20E7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3" name="Oval 592">
                  <a:extLst>
                    <a:ext uri="{FF2B5EF4-FFF2-40B4-BE49-F238E27FC236}">
                      <a16:creationId xmlns:a16="http://schemas.microsoft.com/office/drawing/2014/main" id="{950ABB70-964F-4CF8-A873-4E4072BFD8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30330A9A-E9A5-489D-AA2C-CB2DDE4693F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6" name="Group 605">
              <a:extLst>
                <a:ext uri="{FF2B5EF4-FFF2-40B4-BE49-F238E27FC236}">
                  <a16:creationId xmlns:a16="http://schemas.microsoft.com/office/drawing/2014/main" id="{E6D66837-5B74-4679-8C38-50FA4D01813B}"/>
                </a:ext>
              </a:extLst>
            </p:cNvPr>
            <p:cNvGrpSpPr/>
            <p:nvPr/>
          </p:nvGrpSpPr>
          <p:grpSpPr>
            <a:xfrm>
              <a:off x="1003515" y="4132276"/>
              <a:ext cx="8173116" cy="1068411"/>
              <a:chOff x="2038184" y="728645"/>
              <a:chExt cx="8173116" cy="1068411"/>
            </a:xfrm>
          </p:grpSpPr>
          <p:sp>
            <p:nvSpPr>
              <p:cNvPr id="607" name="Rectangle 606">
                <a:extLst>
                  <a:ext uri="{FF2B5EF4-FFF2-40B4-BE49-F238E27FC236}">
                    <a16:creationId xmlns:a16="http://schemas.microsoft.com/office/drawing/2014/main" id="{9DC6A6B3-60CE-44C6-8E8D-6CC65906E3A6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8" name="Rectangle 607">
                <a:extLst>
                  <a:ext uri="{FF2B5EF4-FFF2-40B4-BE49-F238E27FC236}">
                    <a16:creationId xmlns:a16="http://schemas.microsoft.com/office/drawing/2014/main" id="{47FC8E42-10CC-40E6-9BE3-8CB7769EF927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9" name="Rectangle 608">
                <a:extLst>
                  <a:ext uri="{FF2B5EF4-FFF2-40B4-BE49-F238E27FC236}">
                    <a16:creationId xmlns:a16="http://schemas.microsoft.com/office/drawing/2014/main" id="{919845AB-0AF8-4558-B1A5-C9E0896248AE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0" name="Rectangle 609">
                <a:extLst>
                  <a:ext uri="{FF2B5EF4-FFF2-40B4-BE49-F238E27FC236}">
                    <a16:creationId xmlns:a16="http://schemas.microsoft.com/office/drawing/2014/main" id="{0AE86457-1869-4EF5-9318-1F8C15F8DD98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Rectangle 610">
                <a:extLst>
                  <a:ext uri="{FF2B5EF4-FFF2-40B4-BE49-F238E27FC236}">
                    <a16:creationId xmlns:a16="http://schemas.microsoft.com/office/drawing/2014/main" id="{10D939BF-1A89-47E9-B335-DA6E744F3A5A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2" name="Rectangle 611">
                <a:extLst>
                  <a:ext uri="{FF2B5EF4-FFF2-40B4-BE49-F238E27FC236}">
                    <a16:creationId xmlns:a16="http://schemas.microsoft.com/office/drawing/2014/main" id="{5021D0C9-D11E-4A52-8522-F62B4B7C69C3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3" name="Rectangle 612">
                <a:extLst>
                  <a:ext uri="{FF2B5EF4-FFF2-40B4-BE49-F238E27FC236}">
                    <a16:creationId xmlns:a16="http://schemas.microsoft.com/office/drawing/2014/main" id="{09126B16-5D75-4BE9-81AF-017F88289969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Rectangle 613">
                <a:extLst>
                  <a:ext uri="{FF2B5EF4-FFF2-40B4-BE49-F238E27FC236}">
                    <a16:creationId xmlns:a16="http://schemas.microsoft.com/office/drawing/2014/main" id="{EC4F80EC-55D8-4977-9779-B19CFCDB367C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3918A80B-A2D4-4069-9A14-A7CE401BF060}"/>
                </a:ext>
              </a:extLst>
            </p:cNvPr>
            <p:cNvGrpSpPr/>
            <p:nvPr/>
          </p:nvGrpSpPr>
          <p:grpSpPr>
            <a:xfrm>
              <a:off x="1106772" y="4192086"/>
              <a:ext cx="879516" cy="980368"/>
              <a:chOff x="929218" y="844015"/>
              <a:chExt cx="879516" cy="980368"/>
            </a:xfrm>
          </p:grpSpPr>
          <p:grpSp>
            <p:nvGrpSpPr>
              <p:cNvPr id="616" name="Group 615">
                <a:extLst>
                  <a:ext uri="{FF2B5EF4-FFF2-40B4-BE49-F238E27FC236}">
                    <a16:creationId xmlns:a16="http://schemas.microsoft.com/office/drawing/2014/main" id="{BFE778C3-4F85-406D-8454-141F42E36B7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33" name="Oval 632">
                  <a:extLst>
                    <a:ext uri="{FF2B5EF4-FFF2-40B4-BE49-F238E27FC236}">
                      <a16:creationId xmlns:a16="http://schemas.microsoft.com/office/drawing/2014/main" id="{C3CAAF28-ED41-4D1E-AA38-044009D366C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4" name="Oval 633">
                  <a:extLst>
                    <a:ext uri="{FF2B5EF4-FFF2-40B4-BE49-F238E27FC236}">
                      <a16:creationId xmlns:a16="http://schemas.microsoft.com/office/drawing/2014/main" id="{D5C424B0-2CFC-4848-BD84-BDA35332133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5" name="Oval 634">
                  <a:extLst>
                    <a:ext uri="{FF2B5EF4-FFF2-40B4-BE49-F238E27FC236}">
                      <a16:creationId xmlns:a16="http://schemas.microsoft.com/office/drawing/2014/main" id="{BE74AFE1-F93A-4FA3-87AD-4CFA29770A2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6" name="Oval 635">
                  <a:extLst>
                    <a:ext uri="{FF2B5EF4-FFF2-40B4-BE49-F238E27FC236}">
                      <a16:creationId xmlns:a16="http://schemas.microsoft.com/office/drawing/2014/main" id="{58DD41C0-8BE5-4B71-A428-65145B6CF0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7" name="Group 616">
                <a:extLst>
                  <a:ext uri="{FF2B5EF4-FFF2-40B4-BE49-F238E27FC236}">
                    <a16:creationId xmlns:a16="http://schemas.microsoft.com/office/drawing/2014/main" id="{98882A3F-9562-4260-A2B1-0458326C3ABD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29" name="Oval 628">
                  <a:extLst>
                    <a:ext uri="{FF2B5EF4-FFF2-40B4-BE49-F238E27FC236}">
                      <a16:creationId xmlns:a16="http://schemas.microsoft.com/office/drawing/2014/main" id="{3CD7D561-4507-4FB7-90E4-228393EE09A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0" name="Oval 629">
                  <a:extLst>
                    <a:ext uri="{FF2B5EF4-FFF2-40B4-BE49-F238E27FC236}">
                      <a16:creationId xmlns:a16="http://schemas.microsoft.com/office/drawing/2014/main" id="{8036B5E3-3BDF-43CE-821C-7A5C1049B35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1" name="Oval 630">
                  <a:extLst>
                    <a:ext uri="{FF2B5EF4-FFF2-40B4-BE49-F238E27FC236}">
                      <a16:creationId xmlns:a16="http://schemas.microsoft.com/office/drawing/2014/main" id="{B002B22C-DE48-46EB-A2A4-E38D1DA7F29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2" name="Oval 631">
                  <a:extLst>
                    <a:ext uri="{FF2B5EF4-FFF2-40B4-BE49-F238E27FC236}">
                      <a16:creationId xmlns:a16="http://schemas.microsoft.com/office/drawing/2014/main" id="{44E75324-959E-4CCF-B9F3-C7213621B86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8" name="Group 617">
                <a:extLst>
                  <a:ext uri="{FF2B5EF4-FFF2-40B4-BE49-F238E27FC236}">
                    <a16:creationId xmlns:a16="http://schemas.microsoft.com/office/drawing/2014/main" id="{F4AE55F9-6F53-4364-8EE1-E59544AE61E1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25" name="Oval 624">
                  <a:extLst>
                    <a:ext uri="{FF2B5EF4-FFF2-40B4-BE49-F238E27FC236}">
                      <a16:creationId xmlns:a16="http://schemas.microsoft.com/office/drawing/2014/main" id="{F1DA11B2-31CF-41BA-8293-A71B6BD06CD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6" name="Oval 625">
                  <a:extLst>
                    <a:ext uri="{FF2B5EF4-FFF2-40B4-BE49-F238E27FC236}">
                      <a16:creationId xmlns:a16="http://schemas.microsoft.com/office/drawing/2014/main" id="{4421DB1A-DAEA-4D23-8F27-86AE75C67D4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7" name="Oval 626">
                  <a:extLst>
                    <a:ext uri="{FF2B5EF4-FFF2-40B4-BE49-F238E27FC236}">
                      <a16:creationId xmlns:a16="http://schemas.microsoft.com/office/drawing/2014/main" id="{DC4892AC-B522-4E5B-A333-3EAF688AFCE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8" name="Oval 627">
                  <a:extLst>
                    <a:ext uri="{FF2B5EF4-FFF2-40B4-BE49-F238E27FC236}">
                      <a16:creationId xmlns:a16="http://schemas.microsoft.com/office/drawing/2014/main" id="{1B36C668-DABA-4A25-9DC6-BE691724145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9" name="Group 618">
                <a:extLst>
                  <a:ext uri="{FF2B5EF4-FFF2-40B4-BE49-F238E27FC236}">
                    <a16:creationId xmlns:a16="http://schemas.microsoft.com/office/drawing/2014/main" id="{A6B9FA06-1E24-4106-B9EE-4DF2629DD59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21" name="Oval 620">
                  <a:extLst>
                    <a:ext uri="{FF2B5EF4-FFF2-40B4-BE49-F238E27FC236}">
                      <a16:creationId xmlns:a16="http://schemas.microsoft.com/office/drawing/2014/main" id="{B4561815-D28B-4376-97AC-0110B180E4C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2" name="Oval 621">
                  <a:extLst>
                    <a:ext uri="{FF2B5EF4-FFF2-40B4-BE49-F238E27FC236}">
                      <a16:creationId xmlns:a16="http://schemas.microsoft.com/office/drawing/2014/main" id="{31A8269A-1123-4A90-B24F-5BFADCCA78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3" name="Oval 622">
                  <a:extLst>
                    <a:ext uri="{FF2B5EF4-FFF2-40B4-BE49-F238E27FC236}">
                      <a16:creationId xmlns:a16="http://schemas.microsoft.com/office/drawing/2014/main" id="{8E9576EE-8C04-4928-8381-C717D2D67D0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4" name="Oval 623">
                  <a:extLst>
                    <a:ext uri="{FF2B5EF4-FFF2-40B4-BE49-F238E27FC236}">
                      <a16:creationId xmlns:a16="http://schemas.microsoft.com/office/drawing/2014/main" id="{DABE6940-521F-4528-9078-06E5016A364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844812B-71AB-482E-8F6D-ADA9A4F6245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7" name="Group 636">
              <a:extLst>
                <a:ext uri="{FF2B5EF4-FFF2-40B4-BE49-F238E27FC236}">
                  <a16:creationId xmlns:a16="http://schemas.microsoft.com/office/drawing/2014/main" id="{FD74FAD9-1D6D-4C07-B7A4-0AE74EB5EDDA}"/>
                </a:ext>
              </a:extLst>
            </p:cNvPr>
            <p:cNvGrpSpPr/>
            <p:nvPr/>
          </p:nvGrpSpPr>
          <p:grpSpPr>
            <a:xfrm>
              <a:off x="2153236" y="4208413"/>
              <a:ext cx="801936" cy="753482"/>
              <a:chOff x="929218" y="844015"/>
              <a:chExt cx="879516" cy="980368"/>
            </a:xfrm>
          </p:grpSpPr>
          <p:grpSp>
            <p:nvGrpSpPr>
              <p:cNvPr id="638" name="Group 637">
                <a:extLst>
                  <a:ext uri="{FF2B5EF4-FFF2-40B4-BE49-F238E27FC236}">
                    <a16:creationId xmlns:a16="http://schemas.microsoft.com/office/drawing/2014/main" id="{809629CF-504E-4330-9541-AD30C38CCC6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5" name="Oval 654">
                  <a:extLst>
                    <a:ext uri="{FF2B5EF4-FFF2-40B4-BE49-F238E27FC236}">
                      <a16:creationId xmlns:a16="http://schemas.microsoft.com/office/drawing/2014/main" id="{7D93DA27-7C49-4AF9-A052-92EC489B6B4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6" name="Oval 655">
                  <a:extLst>
                    <a:ext uri="{FF2B5EF4-FFF2-40B4-BE49-F238E27FC236}">
                      <a16:creationId xmlns:a16="http://schemas.microsoft.com/office/drawing/2014/main" id="{C8206EC6-96CF-43B9-ADCB-C27CE17514B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7" name="Oval 656">
                  <a:extLst>
                    <a:ext uri="{FF2B5EF4-FFF2-40B4-BE49-F238E27FC236}">
                      <a16:creationId xmlns:a16="http://schemas.microsoft.com/office/drawing/2014/main" id="{571E3F82-71F7-40E7-8FED-BA60DE7B5B6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8" name="Oval 657">
                  <a:extLst>
                    <a:ext uri="{FF2B5EF4-FFF2-40B4-BE49-F238E27FC236}">
                      <a16:creationId xmlns:a16="http://schemas.microsoft.com/office/drawing/2014/main" id="{D2079DEF-0823-4B00-A840-2F6932A743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39" name="Group 638">
                <a:extLst>
                  <a:ext uri="{FF2B5EF4-FFF2-40B4-BE49-F238E27FC236}">
                    <a16:creationId xmlns:a16="http://schemas.microsoft.com/office/drawing/2014/main" id="{DBCB4299-2420-4830-916E-4EFFC2F1709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1" name="Oval 650">
                  <a:extLst>
                    <a:ext uri="{FF2B5EF4-FFF2-40B4-BE49-F238E27FC236}">
                      <a16:creationId xmlns:a16="http://schemas.microsoft.com/office/drawing/2014/main" id="{51E47D7C-5B42-4FED-90A5-C471242F922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2" name="Oval 651">
                  <a:extLst>
                    <a:ext uri="{FF2B5EF4-FFF2-40B4-BE49-F238E27FC236}">
                      <a16:creationId xmlns:a16="http://schemas.microsoft.com/office/drawing/2014/main" id="{B0390C43-003D-4CDB-BD31-20808E58287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3" name="Oval 652">
                  <a:extLst>
                    <a:ext uri="{FF2B5EF4-FFF2-40B4-BE49-F238E27FC236}">
                      <a16:creationId xmlns:a16="http://schemas.microsoft.com/office/drawing/2014/main" id="{5B530D48-824C-40A8-84A0-83BDD3E1277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4" name="Oval 653">
                  <a:extLst>
                    <a:ext uri="{FF2B5EF4-FFF2-40B4-BE49-F238E27FC236}">
                      <a16:creationId xmlns:a16="http://schemas.microsoft.com/office/drawing/2014/main" id="{8B5A01AA-170A-49A2-AF3D-9EFE0B07626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0" name="Group 639">
                <a:extLst>
                  <a:ext uri="{FF2B5EF4-FFF2-40B4-BE49-F238E27FC236}">
                    <a16:creationId xmlns:a16="http://schemas.microsoft.com/office/drawing/2014/main" id="{66CB16C7-DFD3-4718-903F-8DB059EDE0F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47" name="Oval 646">
                  <a:extLst>
                    <a:ext uri="{FF2B5EF4-FFF2-40B4-BE49-F238E27FC236}">
                      <a16:creationId xmlns:a16="http://schemas.microsoft.com/office/drawing/2014/main" id="{C39FBB27-F670-4240-A1F9-0559AD096E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8" name="Oval 647">
                  <a:extLst>
                    <a:ext uri="{FF2B5EF4-FFF2-40B4-BE49-F238E27FC236}">
                      <a16:creationId xmlns:a16="http://schemas.microsoft.com/office/drawing/2014/main" id="{78E82DA4-6E90-424B-AAC3-3C8DD2EA70C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9" name="Oval 648">
                  <a:extLst>
                    <a:ext uri="{FF2B5EF4-FFF2-40B4-BE49-F238E27FC236}">
                      <a16:creationId xmlns:a16="http://schemas.microsoft.com/office/drawing/2014/main" id="{59BC58D3-7015-4536-9958-97266D6D31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0" name="Oval 649">
                  <a:extLst>
                    <a:ext uri="{FF2B5EF4-FFF2-40B4-BE49-F238E27FC236}">
                      <a16:creationId xmlns:a16="http://schemas.microsoft.com/office/drawing/2014/main" id="{8C686D64-DCFF-4A48-9EE8-FE63AA506A9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1" name="Group 640">
                <a:extLst>
                  <a:ext uri="{FF2B5EF4-FFF2-40B4-BE49-F238E27FC236}">
                    <a16:creationId xmlns:a16="http://schemas.microsoft.com/office/drawing/2014/main" id="{03D66CEA-F273-4085-81CA-A1B252D93899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43" name="Oval 642">
                  <a:extLst>
                    <a:ext uri="{FF2B5EF4-FFF2-40B4-BE49-F238E27FC236}">
                      <a16:creationId xmlns:a16="http://schemas.microsoft.com/office/drawing/2014/main" id="{9200D2EB-DD95-4E0B-A34B-125302C1903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4" name="Oval 643">
                  <a:extLst>
                    <a:ext uri="{FF2B5EF4-FFF2-40B4-BE49-F238E27FC236}">
                      <a16:creationId xmlns:a16="http://schemas.microsoft.com/office/drawing/2014/main" id="{A0230089-1CAC-4DB2-91E0-577224EEBA2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5" name="Oval 644">
                  <a:extLst>
                    <a:ext uri="{FF2B5EF4-FFF2-40B4-BE49-F238E27FC236}">
                      <a16:creationId xmlns:a16="http://schemas.microsoft.com/office/drawing/2014/main" id="{A8F380D1-5209-4098-A685-4C7347137B8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6" name="Oval 645">
                  <a:extLst>
                    <a:ext uri="{FF2B5EF4-FFF2-40B4-BE49-F238E27FC236}">
                      <a16:creationId xmlns:a16="http://schemas.microsoft.com/office/drawing/2014/main" id="{A91F70C0-7D24-4EAC-BAF4-D0281C3E0FE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D8A344B6-BADD-40C5-98C9-C8916E56366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59" name="Group 658">
              <a:extLst>
                <a:ext uri="{FF2B5EF4-FFF2-40B4-BE49-F238E27FC236}">
                  <a16:creationId xmlns:a16="http://schemas.microsoft.com/office/drawing/2014/main" id="{FA22D9A9-F777-49D7-85AD-5600645E423B}"/>
                </a:ext>
              </a:extLst>
            </p:cNvPr>
            <p:cNvGrpSpPr/>
            <p:nvPr/>
          </p:nvGrpSpPr>
          <p:grpSpPr>
            <a:xfrm>
              <a:off x="3150454" y="4199366"/>
              <a:ext cx="801936" cy="973088"/>
              <a:chOff x="929218" y="844015"/>
              <a:chExt cx="879516" cy="980368"/>
            </a:xfrm>
          </p:grpSpPr>
          <p:grpSp>
            <p:nvGrpSpPr>
              <p:cNvPr id="660" name="Group 659">
                <a:extLst>
                  <a:ext uri="{FF2B5EF4-FFF2-40B4-BE49-F238E27FC236}">
                    <a16:creationId xmlns:a16="http://schemas.microsoft.com/office/drawing/2014/main" id="{605107B8-B627-4659-BEFE-B3E5969589C8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7" name="Oval 676">
                  <a:extLst>
                    <a:ext uri="{FF2B5EF4-FFF2-40B4-BE49-F238E27FC236}">
                      <a16:creationId xmlns:a16="http://schemas.microsoft.com/office/drawing/2014/main" id="{87742B16-7CDB-41BD-8068-50B02F83F26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8" name="Oval 677">
                  <a:extLst>
                    <a:ext uri="{FF2B5EF4-FFF2-40B4-BE49-F238E27FC236}">
                      <a16:creationId xmlns:a16="http://schemas.microsoft.com/office/drawing/2014/main" id="{E7460E3A-F80B-4048-A106-0D3E31A3A2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9" name="Oval 678">
                  <a:extLst>
                    <a:ext uri="{FF2B5EF4-FFF2-40B4-BE49-F238E27FC236}">
                      <a16:creationId xmlns:a16="http://schemas.microsoft.com/office/drawing/2014/main" id="{5A8D4F36-0424-4AC4-A2F6-1F7B6103B48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0" name="Oval 679">
                  <a:extLst>
                    <a:ext uri="{FF2B5EF4-FFF2-40B4-BE49-F238E27FC236}">
                      <a16:creationId xmlns:a16="http://schemas.microsoft.com/office/drawing/2014/main" id="{E515E5BF-E9E8-4BB0-80E1-DE355D2A4CF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1" name="Group 660">
                <a:extLst>
                  <a:ext uri="{FF2B5EF4-FFF2-40B4-BE49-F238E27FC236}">
                    <a16:creationId xmlns:a16="http://schemas.microsoft.com/office/drawing/2014/main" id="{8FF66CAE-FE86-45F1-BD43-F3A87389CD1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3" name="Oval 672">
                  <a:extLst>
                    <a:ext uri="{FF2B5EF4-FFF2-40B4-BE49-F238E27FC236}">
                      <a16:creationId xmlns:a16="http://schemas.microsoft.com/office/drawing/2014/main" id="{8A5359A9-0812-4257-BB46-FC5BFA2E7FA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4" name="Oval 673">
                  <a:extLst>
                    <a:ext uri="{FF2B5EF4-FFF2-40B4-BE49-F238E27FC236}">
                      <a16:creationId xmlns:a16="http://schemas.microsoft.com/office/drawing/2014/main" id="{36761272-EA2E-4EB8-9EF1-B417D6E854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5" name="Oval 674">
                  <a:extLst>
                    <a:ext uri="{FF2B5EF4-FFF2-40B4-BE49-F238E27FC236}">
                      <a16:creationId xmlns:a16="http://schemas.microsoft.com/office/drawing/2014/main" id="{E01D567D-249A-4687-AF5A-CC83B54D552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6" name="Oval 675">
                  <a:extLst>
                    <a:ext uri="{FF2B5EF4-FFF2-40B4-BE49-F238E27FC236}">
                      <a16:creationId xmlns:a16="http://schemas.microsoft.com/office/drawing/2014/main" id="{FA132628-8922-4849-AE04-A671AFAC7B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2" name="Group 661">
                <a:extLst>
                  <a:ext uri="{FF2B5EF4-FFF2-40B4-BE49-F238E27FC236}">
                    <a16:creationId xmlns:a16="http://schemas.microsoft.com/office/drawing/2014/main" id="{F1C7856F-4032-4C04-8493-837ED532FEF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69" name="Oval 668">
                  <a:extLst>
                    <a:ext uri="{FF2B5EF4-FFF2-40B4-BE49-F238E27FC236}">
                      <a16:creationId xmlns:a16="http://schemas.microsoft.com/office/drawing/2014/main" id="{ED351515-502A-4722-B5FD-BF8EB130F7D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0" name="Oval 669">
                  <a:extLst>
                    <a:ext uri="{FF2B5EF4-FFF2-40B4-BE49-F238E27FC236}">
                      <a16:creationId xmlns:a16="http://schemas.microsoft.com/office/drawing/2014/main" id="{3D875FDC-8159-4EB7-978D-2D71B86B1F8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1" name="Oval 670">
                  <a:extLst>
                    <a:ext uri="{FF2B5EF4-FFF2-40B4-BE49-F238E27FC236}">
                      <a16:creationId xmlns:a16="http://schemas.microsoft.com/office/drawing/2014/main" id="{4F4E12CF-AAEA-44AD-AF6E-2A5FF271A3C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2" name="Oval 671">
                  <a:extLst>
                    <a:ext uri="{FF2B5EF4-FFF2-40B4-BE49-F238E27FC236}">
                      <a16:creationId xmlns:a16="http://schemas.microsoft.com/office/drawing/2014/main" id="{DDC7B1E5-910E-4B6B-A772-4AF45976979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3" name="Group 662">
                <a:extLst>
                  <a:ext uri="{FF2B5EF4-FFF2-40B4-BE49-F238E27FC236}">
                    <a16:creationId xmlns:a16="http://schemas.microsoft.com/office/drawing/2014/main" id="{FF623149-B4B3-4EE0-B798-8603C637735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65" name="Oval 664">
                  <a:extLst>
                    <a:ext uri="{FF2B5EF4-FFF2-40B4-BE49-F238E27FC236}">
                      <a16:creationId xmlns:a16="http://schemas.microsoft.com/office/drawing/2014/main" id="{BEB39399-11A5-4BA3-8F20-A587FE52B6A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6" name="Oval 665">
                  <a:extLst>
                    <a:ext uri="{FF2B5EF4-FFF2-40B4-BE49-F238E27FC236}">
                      <a16:creationId xmlns:a16="http://schemas.microsoft.com/office/drawing/2014/main" id="{0585B533-FE28-4C88-8AB9-FE6AE4A4C0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7" name="Oval 666">
                  <a:extLst>
                    <a:ext uri="{FF2B5EF4-FFF2-40B4-BE49-F238E27FC236}">
                      <a16:creationId xmlns:a16="http://schemas.microsoft.com/office/drawing/2014/main" id="{AD5E46BC-AA51-446D-BADB-8BAD2BFD708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8" name="Oval 667">
                  <a:extLst>
                    <a:ext uri="{FF2B5EF4-FFF2-40B4-BE49-F238E27FC236}">
                      <a16:creationId xmlns:a16="http://schemas.microsoft.com/office/drawing/2014/main" id="{98B7D4A4-1F23-4BF5-A8D0-51D73073E7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FB23361B-274D-4D43-82BF-818D64D1345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1" name="Group 680">
              <a:extLst>
                <a:ext uri="{FF2B5EF4-FFF2-40B4-BE49-F238E27FC236}">
                  <a16:creationId xmlns:a16="http://schemas.microsoft.com/office/drawing/2014/main" id="{924FF541-41D7-4741-B386-FE2A75AA3EDC}"/>
                </a:ext>
              </a:extLst>
            </p:cNvPr>
            <p:cNvGrpSpPr/>
            <p:nvPr/>
          </p:nvGrpSpPr>
          <p:grpSpPr>
            <a:xfrm>
              <a:off x="4154350" y="4180204"/>
              <a:ext cx="801936" cy="565828"/>
              <a:chOff x="929218" y="844015"/>
              <a:chExt cx="879516" cy="980368"/>
            </a:xfrm>
          </p:grpSpPr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AC6A1983-6FC4-4A1F-99C4-D306429F6D1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9" name="Oval 698">
                  <a:extLst>
                    <a:ext uri="{FF2B5EF4-FFF2-40B4-BE49-F238E27FC236}">
                      <a16:creationId xmlns:a16="http://schemas.microsoft.com/office/drawing/2014/main" id="{5C235923-949A-400E-9761-476FCE4EAFF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0" name="Oval 699">
                  <a:extLst>
                    <a:ext uri="{FF2B5EF4-FFF2-40B4-BE49-F238E27FC236}">
                      <a16:creationId xmlns:a16="http://schemas.microsoft.com/office/drawing/2014/main" id="{B164AA87-8399-4B28-B31C-AA62DF6DEC1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1" name="Oval 700">
                  <a:extLst>
                    <a:ext uri="{FF2B5EF4-FFF2-40B4-BE49-F238E27FC236}">
                      <a16:creationId xmlns:a16="http://schemas.microsoft.com/office/drawing/2014/main" id="{526A6FEC-BD2D-49A2-BE68-9DD156F8BCC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2" name="Oval 701">
                  <a:extLst>
                    <a:ext uri="{FF2B5EF4-FFF2-40B4-BE49-F238E27FC236}">
                      <a16:creationId xmlns:a16="http://schemas.microsoft.com/office/drawing/2014/main" id="{9A18455F-E031-485B-999B-FB14ABDC9C7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3" name="Group 682">
                <a:extLst>
                  <a:ext uri="{FF2B5EF4-FFF2-40B4-BE49-F238E27FC236}">
                    <a16:creationId xmlns:a16="http://schemas.microsoft.com/office/drawing/2014/main" id="{B3359073-645A-40A8-9AEF-1D4A5D8ECF9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5" name="Oval 694">
                  <a:extLst>
                    <a:ext uri="{FF2B5EF4-FFF2-40B4-BE49-F238E27FC236}">
                      <a16:creationId xmlns:a16="http://schemas.microsoft.com/office/drawing/2014/main" id="{D96D55FE-F882-4D96-9AD4-99FA99F3DF6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6" name="Oval 695">
                  <a:extLst>
                    <a:ext uri="{FF2B5EF4-FFF2-40B4-BE49-F238E27FC236}">
                      <a16:creationId xmlns:a16="http://schemas.microsoft.com/office/drawing/2014/main" id="{E987EA47-FD5D-4B90-AB09-AFE9A781BF0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7" name="Oval 696">
                  <a:extLst>
                    <a:ext uri="{FF2B5EF4-FFF2-40B4-BE49-F238E27FC236}">
                      <a16:creationId xmlns:a16="http://schemas.microsoft.com/office/drawing/2014/main" id="{59CADD76-33C1-439C-9EDC-C60690DD0CA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8" name="Oval 697">
                  <a:extLst>
                    <a:ext uri="{FF2B5EF4-FFF2-40B4-BE49-F238E27FC236}">
                      <a16:creationId xmlns:a16="http://schemas.microsoft.com/office/drawing/2014/main" id="{F4561A6E-5ADD-43CD-B9EC-6A9F36CBE82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4" name="Group 683">
                <a:extLst>
                  <a:ext uri="{FF2B5EF4-FFF2-40B4-BE49-F238E27FC236}">
                    <a16:creationId xmlns:a16="http://schemas.microsoft.com/office/drawing/2014/main" id="{7899B7F5-4FE5-4720-94A4-D92503840EE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91" name="Oval 690">
                  <a:extLst>
                    <a:ext uri="{FF2B5EF4-FFF2-40B4-BE49-F238E27FC236}">
                      <a16:creationId xmlns:a16="http://schemas.microsoft.com/office/drawing/2014/main" id="{42C307F3-9DA7-44A7-B702-D402EAF9034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2" name="Oval 691">
                  <a:extLst>
                    <a:ext uri="{FF2B5EF4-FFF2-40B4-BE49-F238E27FC236}">
                      <a16:creationId xmlns:a16="http://schemas.microsoft.com/office/drawing/2014/main" id="{455DCF75-2527-4401-A04E-48AB86777F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3" name="Oval 692">
                  <a:extLst>
                    <a:ext uri="{FF2B5EF4-FFF2-40B4-BE49-F238E27FC236}">
                      <a16:creationId xmlns:a16="http://schemas.microsoft.com/office/drawing/2014/main" id="{3C15CF30-0ADD-4F01-9C90-B6B0A297B67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4" name="Oval 693">
                  <a:extLst>
                    <a:ext uri="{FF2B5EF4-FFF2-40B4-BE49-F238E27FC236}">
                      <a16:creationId xmlns:a16="http://schemas.microsoft.com/office/drawing/2014/main" id="{8BA864F5-943E-4C19-A3CC-B98B4A093AD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5" name="Group 684">
                <a:extLst>
                  <a:ext uri="{FF2B5EF4-FFF2-40B4-BE49-F238E27FC236}">
                    <a16:creationId xmlns:a16="http://schemas.microsoft.com/office/drawing/2014/main" id="{8A2E3157-0ACC-474C-A813-487B01C2629C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87" name="Oval 686">
                  <a:extLst>
                    <a:ext uri="{FF2B5EF4-FFF2-40B4-BE49-F238E27FC236}">
                      <a16:creationId xmlns:a16="http://schemas.microsoft.com/office/drawing/2014/main" id="{45BA49BC-0C93-4875-8893-8BE2D4482F6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8" name="Oval 687">
                  <a:extLst>
                    <a:ext uri="{FF2B5EF4-FFF2-40B4-BE49-F238E27FC236}">
                      <a16:creationId xmlns:a16="http://schemas.microsoft.com/office/drawing/2014/main" id="{34A140EC-CC48-4412-B2EB-2399B0A0BD1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9" name="Oval 688">
                  <a:extLst>
                    <a:ext uri="{FF2B5EF4-FFF2-40B4-BE49-F238E27FC236}">
                      <a16:creationId xmlns:a16="http://schemas.microsoft.com/office/drawing/2014/main" id="{44B37B61-8319-4583-A857-7A64F19C7AF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0" name="Oval 689">
                  <a:extLst>
                    <a:ext uri="{FF2B5EF4-FFF2-40B4-BE49-F238E27FC236}">
                      <a16:creationId xmlns:a16="http://schemas.microsoft.com/office/drawing/2014/main" id="{47DF37BF-7D8F-4993-BEC8-17556227C9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5CC196EF-E3F6-48B0-A220-E75C5F1D219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3" name="Group 702">
              <a:extLst>
                <a:ext uri="{FF2B5EF4-FFF2-40B4-BE49-F238E27FC236}">
                  <a16:creationId xmlns:a16="http://schemas.microsoft.com/office/drawing/2014/main" id="{D165F780-FABB-4391-BF18-039EBE661F17}"/>
                </a:ext>
              </a:extLst>
            </p:cNvPr>
            <p:cNvGrpSpPr/>
            <p:nvPr/>
          </p:nvGrpSpPr>
          <p:grpSpPr>
            <a:xfrm>
              <a:off x="5095837" y="4230285"/>
              <a:ext cx="801936" cy="843402"/>
              <a:chOff x="929218" y="844015"/>
              <a:chExt cx="879516" cy="980368"/>
            </a:xfrm>
          </p:grpSpPr>
          <p:grpSp>
            <p:nvGrpSpPr>
              <p:cNvPr id="704" name="Group 703">
                <a:extLst>
                  <a:ext uri="{FF2B5EF4-FFF2-40B4-BE49-F238E27FC236}">
                    <a16:creationId xmlns:a16="http://schemas.microsoft.com/office/drawing/2014/main" id="{D8DCDCB0-E5D7-4FE3-A6C3-C484483D955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21" name="Oval 720">
                  <a:extLst>
                    <a:ext uri="{FF2B5EF4-FFF2-40B4-BE49-F238E27FC236}">
                      <a16:creationId xmlns:a16="http://schemas.microsoft.com/office/drawing/2014/main" id="{F9B06B7E-9278-4D9A-B173-C33A881CC5B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2" name="Oval 721">
                  <a:extLst>
                    <a:ext uri="{FF2B5EF4-FFF2-40B4-BE49-F238E27FC236}">
                      <a16:creationId xmlns:a16="http://schemas.microsoft.com/office/drawing/2014/main" id="{810EFADD-9D1D-4237-942D-DE98D99A701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3" name="Oval 722">
                  <a:extLst>
                    <a:ext uri="{FF2B5EF4-FFF2-40B4-BE49-F238E27FC236}">
                      <a16:creationId xmlns:a16="http://schemas.microsoft.com/office/drawing/2014/main" id="{B06F34BD-51FB-4FA4-90BF-C9B3E917728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4" name="Oval 723">
                  <a:extLst>
                    <a:ext uri="{FF2B5EF4-FFF2-40B4-BE49-F238E27FC236}">
                      <a16:creationId xmlns:a16="http://schemas.microsoft.com/office/drawing/2014/main" id="{77873A76-5FAA-43D6-8E80-F3B3A4B91DE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5" name="Group 704">
                <a:extLst>
                  <a:ext uri="{FF2B5EF4-FFF2-40B4-BE49-F238E27FC236}">
                    <a16:creationId xmlns:a16="http://schemas.microsoft.com/office/drawing/2014/main" id="{539D097C-B48E-44A6-90CB-E112F2A1C9B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17" name="Oval 716">
                  <a:extLst>
                    <a:ext uri="{FF2B5EF4-FFF2-40B4-BE49-F238E27FC236}">
                      <a16:creationId xmlns:a16="http://schemas.microsoft.com/office/drawing/2014/main" id="{D10BDCA3-0A63-4B58-8CDF-5D1E8C23DFB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8" name="Oval 717">
                  <a:extLst>
                    <a:ext uri="{FF2B5EF4-FFF2-40B4-BE49-F238E27FC236}">
                      <a16:creationId xmlns:a16="http://schemas.microsoft.com/office/drawing/2014/main" id="{827393EF-2A51-45EE-A097-F2B6BFD7AA5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9" name="Oval 718">
                  <a:extLst>
                    <a:ext uri="{FF2B5EF4-FFF2-40B4-BE49-F238E27FC236}">
                      <a16:creationId xmlns:a16="http://schemas.microsoft.com/office/drawing/2014/main" id="{4E155266-D2AC-4B26-BF3F-E8E282FA26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0" name="Oval 719">
                  <a:extLst>
                    <a:ext uri="{FF2B5EF4-FFF2-40B4-BE49-F238E27FC236}">
                      <a16:creationId xmlns:a16="http://schemas.microsoft.com/office/drawing/2014/main" id="{8C2132C9-47E4-4469-BA1C-A822CE31E6F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6" name="Group 705">
                <a:extLst>
                  <a:ext uri="{FF2B5EF4-FFF2-40B4-BE49-F238E27FC236}">
                    <a16:creationId xmlns:a16="http://schemas.microsoft.com/office/drawing/2014/main" id="{63865A01-F8AC-47B4-BCDE-938B6F1DED3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13" name="Oval 712">
                  <a:extLst>
                    <a:ext uri="{FF2B5EF4-FFF2-40B4-BE49-F238E27FC236}">
                      <a16:creationId xmlns:a16="http://schemas.microsoft.com/office/drawing/2014/main" id="{A7CBDA7D-1BD7-486A-8270-DE71BD3C732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4" name="Oval 713">
                  <a:extLst>
                    <a:ext uri="{FF2B5EF4-FFF2-40B4-BE49-F238E27FC236}">
                      <a16:creationId xmlns:a16="http://schemas.microsoft.com/office/drawing/2014/main" id="{0C356356-7C67-4C1C-B9A4-5DE94F781A8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5" name="Oval 714">
                  <a:extLst>
                    <a:ext uri="{FF2B5EF4-FFF2-40B4-BE49-F238E27FC236}">
                      <a16:creationId xmlns:a16="http://schemas.microsoft.com/office/drawing/2014/main" id="{A4AB3A09-70DF-411F-9AF7-3C6EF1BCF8D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6" name="Oval 715">
                  <a:extLst>
                    <a:ext uri="{FF2B5EF4-FFF2-40B4-BE49-F238E27FC236}">
                      <a16:creationId xmlns:a16="http://schemas.microsoft.com/office/drawing/2014/main" id="{CD4BDE7A-95FD-4E72-8AE6-1AC27703CD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7" name="Group 706">
                <a:extLst>
                  <a:ext uri="{FF2B5EF4-FFF2-40B4-BE49-F238E27FC236}">
                    <a16:creationId xmlns:a16="http://schemas.microsoft.com/office/drawing/2014/main" id="{0EF21FC9-7D75-4552-92B7-91C07A20DC3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09" name="Oval 708">
                  <a:extLst>
                    <a:ext uri="{FF2B5EF4-FFF2-40B4-BE49-F238E27FC236}">
                      <a16:creationId xmlns:a16="http://schemas.microsoft.com/office/drawing/2014/main" id="{0F568647-B679-4DDA-8194-298FA3D0D26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0" name="Oval 709">
                  <a:extLst>
                    <a:ext uri="{FF2B5EF4-FFF2-40B4-BE49-F238E27FC236}">
                      <a16:creationId xmlns:a16="http://schemas.microsoft.com/office/drawing/2014/main" id="{72D3EF2E-C8A4-4214-886D-4F7A033A3D7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1" name="Oval 710">
                  <a:extLst>
                    <a:ext uri="{FF2B5EF4-FFF2-40B4-BE49-F238E27FC236}">
                      <a16:creationId xmlns:a16="http://schemas.microsoft.com/office/drawing/2014/main" id="{8B7E5786-B20E-4501-ACFB-85C8E06D8FA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2" name="Oval 711">
                  <a:extLst>
                    <a:ext uri="{FF2B5EF4-FFF2-40B4-BE49-F238E27FC236}">
                      <a16:creationId xmlns:a16="http://schemas.microsoft.com/office/drawing/2014/main" id="{7403C966-4D56-4D1A-9102-9D3B5955081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AAC8AF0F-EE6F-496D-9380-18DF45642A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5" name="Group 724">
              <a:extLst>
                <a:ext uri="{FF2B5EF4-FFF2-40B4-BE49-F238E27FC236}">
                  <a16:creationId xmlns:a16="http://schemas.microsoft.com/office/drawing/2014/main" id="{CAD17E92-42B6-4762-BF55-79DC393CAF8C}"/>
                </a:ext>
              </a:extLst>
            </p:cNvPr>
            <p:cNvGrpSpPr/>
            <p:nvPr/>
          </p:nvGrpSpPr>
          <p:grpSpPr>
            <a:xfrm>
              <a:off x="6216512" y="4250806"/>
              <a:ext cx="801936" cy="843402"/>
              <a:chOff x="929218" y="844015"/>
              <a:chExt cx="879516" cy="980368"/>
            </a:xfrm>
          </p:grpSpPr>
          <p:grpSp>
            <p:nvGrpSpPr>
              <p:cNvPr id="726" name="Group 725">
                <a:extLst>
                  <a:ext uri="{FF2B5EF4-FFF2-40B4-BE49-F238E27FC236}">
                    <a16:creationId xmlns:a16="http://schemas.microsoft.com/office/drawing/2014/main" id="{E6E01AC6-A260-4775-B82C-208EECB4E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43" name="Oval 742">
                  <a:extLst>
                    <a:ext uri="{FF2B5EF4-FFF2-40B4-BE49-F238E27FC236}">
                      <a16:creationId xmlns:a16="http://schemas.microsoft.com/office/drawing/2014/main" id="{0C566A33-C7E4-4DF5-9C4F-A6A390BB14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4" name="Oval 743">
                  <a:extLst>
                    <a:ext uri="{FF2B5EF4-FFF2-40B4-BE49-F238E27FC236}">
                      <a16:creationId xmlns:a16="http://schemas.microsoft.com/office/drawing/2014/main" id="{FBE607DD-9549-4B2D-9CCE-5441B3C0F15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5" name="Oval 744">
                  <a:extLst>
                    <a:ext uri="{FF2B5EF4-FFF2-40B4-BE49-F238E27FC236}">
                      <a16:creationId xmlns:a16="http://schemas.microsoft.com/office/drawing/2014/main" id="{AF1EC712-A4EB-4A87-A7E1-EC1BE15F23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6" name="Oval 745">
                  <a:extLst>
                    <a:ext uri="{FF2B5EF4-FFF2-40B4-BE49-F238E27FC236}">
                      <a16:creationId xmlns:a16="http://schemas.microsoft.com/office/drawing/2014/main" id="{FED40ADD-C902-422B-A822-F4C36CE5D4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7" name="Group 726">
                <a:extLst>
                  <a:ext uri="{FF2B5EF4-FFF2-40B4-BE49-F238E27FC236}">
                    <a16:creationId xmlns:a16="http://schemas.microsoft.com/office/drawing/2014/main" id="{77151717-439C-4361-8303-D7265048A787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39" name="Oval 738">
                  <a:extLst>
                    <a:ext uri="{FF2B5EF4-FFF2-40B4-BE49-F238E27FC236}">
                      <a16:creationId xmlns:a16="http://schemas.microsoft.com/office/drawing/2014/main" id="{32BB8988-4447-4C80-B5BF-54B7E4842CF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0" name="Oval 739">
                  <a:extLst>
                    <a:ext uri="{FF2B5EF4-FFF2-40B4-BE49-F238E27FC236}">
                      <a16:creationId xmlns:a16="http://schemas.microsoft.com/office/drawing/2014/main" id="{E5F2103C-8860-4915-9178-96D5203FC7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1" name="Oval 740">
                  <a:extLst>
                    <a:ext uri="{FF2B5EF4-FFF2-40B4-BE49-F238E27FC236}">
                      <a16:creationId xmlns:a16="http://schemas.microsoft.com/office/drawing/2014/main" id="{F8C4571E-62A4-4242-85C4-6BEE769B31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2" name="Oval 741">
                  <a:extLst>
                    <a:ext uri="{FF2B5EF4-FFF2-40B4-BE49-F238E27FC236}">
                      <a16:creationId xmlns:a16="http://schemas.microsoft.com/office/drawing/2014/main" id="{91BE50D2-CCBF-4B2B-B7CF-4397901818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8" name="Group 727">
                <a:extLst>
                  <a:ext uri="{FF2B5EF4-FFF2-40B4-BE49-F238E27FC236}">
                    <a16:creationId xmlns:a16="http://schemas.microsoft.com/office/drawing/2014/main" id="{FA6F03A4-7873-4D17-BB90-7EA5E60510C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35" name="Oval 734">
                  <a:extLst>
                    <a:ext uri="{FF2B5EF4-FFF2-40B4-BE49-F238E27FC236}">
                      <a16:creationId xmlns:a16="http://schemas.microsoft.com/office/drawing/2014/main" id="{E219AC28-598D-43CB-9933-662547E5039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6" name="Oval 735">
                  <a:extLst>
                    <a:ext uri="{FF2B5EF4-FFF2-40B4-BE49-F238E27FC236}">
                      <a16:creationId xmlns:a16="http://schemas.microsoft.com/office/drawing/2014/main" id="{6D9EA89A-CF6A-42BE-AF2A-312FB4C52FB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7" name="Oval 736">
                  <a:extLst>
                    <a:ext uri="{FF2B5EF4-FFF2-40B4-BE49-F238E27FC236}">
                      <a16:creationId xmlns:a16="http://schemas.microsoft.com/office/drawing/2014/main" id="{9CF42E06-3222-47C1-96E8-B76756C46A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8" name="Oval 737">
                  <a:extLst>
                    <a:ext uri="{FF2B5EF4-FFF2-40B4-BE49-F238E27FC236}">
                      <a16:creationId xmlns:a16="http://schemas.microsoft.com/office/drawing/2014/main" id="{FA95405C-242D-4063-8321-F8AA18A883B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9" name="Group 728">
                <a:extLst>
                  <a:ext uri="{FF2B5EF4-FFF2-40B4-BE49-F238E27FC236}">
                    <a16:creationId xmlns:a16="http://schemas.microsoft.com/office/drawing/2014/main" id="{5D9F76C1-E2CC-4FBD-BF50-63953A784E9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31" name="Oval 730">
                  <a:extLst>
                    <a:ext uri="{FF2B5EF4-FFF2-40B4-BE49-F238E27FC236}">
                      <a16:creationId xmlns:a16="http://schemas.microsoft.com/office/drawing/2014/main" id="{6E581CA1-490C-4385-8530-951753DBAEF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2" name="Oval 731">
                  <a:extLst>
                    <a:ext uri="{FF2B5EF4-FFF2-40B4-BE49-F238E27FC236}">
                      <a16:creationId xmlns:a16="http://schemas.microsoft.com/office/drawing/2014/main" id="{5A59359D-4267-493D-88F1-7C79F42AEC5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3" name="Oval 732">
                  <a:extLst>
                    <a:ext uri="{FF2B5EF4-FFF2-40B4-BE49-F238E27FC236}">
                      <a16:creationId xmlns:a16="http://schemas.microsoft.com/office/drawing/2014/main" id="{9674457D-90C8-40F1-80F7-3A52EF9B2FB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4" name="Oval 733">
                  <a:extLst>
                    <a:ext uri="{FF2B5EF4-FFF2-40B4-BE49-F238E27FC236}">
                      <a16:creationId xmlns:a16="http://schemas.microsoft.com/office/drawing/2014/main" id="{FB88593A-E3EA-4C48-8B75-03C45A67156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018BDEEE-E8F0-4173-962E-DDBFE9547C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7" name="Group 746">
              <a:extLst>
                <a:ext uri="{FF2B5EF4-FFF2-40B4-BE49-F238E27FC236}">
                  <a16:creationId xmlns:a16="http://schemas.microsoft.com/office/drawing/2014/main" id="{F70E1210-8996-44E0-986C-EB2CDA1B69F9}"/>
                </a:ext>
              </a:extLst>
            </p:cNvPr>
            <p:cNvGrpSpPr/>
            <p:nvPr/>
          </p:nvGrpSpPr>
          <p:grpSpPr>
            <a:xfrm>
              <a:off x="7184163" y="4262229"/>
              <a:ext cx="801936" cy="614880"/>
              <a:chOff x="929218" y="844015"/>
              <a:chExt cx="879516" cy="980368"/>
            </a:xfrm>
          </p:grpSpPr>
          <p:grpSp>
            <p:nvGrpSpPr>
              <p:cNvPr id="748" name="Group 747">
                <a:extLst>
                  <a:ext uri="{FF2B5EF4-FFF2-40B4-BE49-F238E27FC236}">
                    <a16:creationId xmlns:a16="http://schemas.microsoft.com/office/drawing/2014/main" id="{FD32D10B-E131-45CD-8794-6BF4E099ABE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5" name="Oval 764">
                  <a:extLst>
                    <a:ext uri="{FF2B5EF4-FFF2-40B4-BE49-F238E27FC236}">
                      <a16:creationId xmlns:a16="http://schemas.microsoft.com/office/drawing/2014/main" id="{DB53AFF0-A1CE-4886-97AF-5DBE8967CF9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6" name="Oval 765">
                  <a:extLst>
                    <a:ext uri="{FF2B5EF4-FFF2-40B4-BE49-F238E27FC236}">
                      <a16:creationId xmlns:a16="http://schemas.microsoft.com/office/drawing/2014/main" id="{AA7FE5CD-EB0C-4383-AE09-F14144408A2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7" name="Oval 766">
                  <a:extLst>
                    <a:ext uri="{FF2B5EF4-FFF2-40B4-BE49-F238E27FC236}">
                      <a16:creationId xmlns:a16="http://schemas.microsoft.com/office/drawing/2014/main" id="{DEFCEA14-1BB4-4D1D-9880-4F20A423BB9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8" name="Oval 767">
                  <a:extLst>
                    <a:ext uri="{FF2B5EF4-FFF2-40B4-BE49-F238E27FC236}">
                      <a16:creationId xmlns:a16="http://schemas.microsoft.com/office/drawing/2014/main" id="{302C8680-C365-4792-AB6D-63EB7338B26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9" name="Group 748">
                <a:extLst>
                  <a:ext uri="{FF2B5EF4-FFF2-40B4-BE49-F238E27FC236}">
                    <a16:creationId xmlns:a16="http://schemas.microsoft.com/office/drawing/2014/main" id="{50565A09-91F7-4E9C-AB96-DBC49FD166BB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1" name="Oval 760">
                  <a:extLst>
                    <a:ext uri="{FF2B5EF4-FFF2-40B4-BE49-F238E27FC236}">
                      <a16:creationId xmlns:a16="http://schemas.microsoft.com/office/drawing/2014/main" id="{10C12B46-A45E-4882-8796-FDDFA277E8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2" name="Oval 761">
                  <a:extLst>
                    <a:ext uri="{FF2B5EF4-FFF2-40B4-BE49-F238E27FC236}">
                      <a16:creationId xmlns:a16="http://schemas.microsoft.com/office/drawing/2014/main" id="{35FF14DB-ED91-42D9-936D-9E7919B7DAD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3" name="Oval 762">
                  <a:extLst>
                    <a:ext uri="{FF2B5EF4-FFF2-40B4-BE49-F238E27FC236}">
                      <a16:creationId xmlns:a16="http://schemas.microsoft.com/office/drawing/2014/main" id="{193CAB26-436A-4BF4-9059-F6C4B733630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4" name="Oval 763">
                  <a:extLst>
                    <a:ext uri="{FF2B5EF4-FFF2-40B4-BE49-F238E27FC236}">
                      <a16:creationId xmlns:a16="http://schemas.microsoft.com/office/drawing/2014/main" id="{AA461011-3EDB-49D6-A3D6-4BAF7327CE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0" name="Group 749">
                <a:extLst>
                  <a:ext uri="{FF2B5EF4-FFF2-40B4-BE49-F238E27FC236}">
                    <a16:creationId xmlns:a16="http://schemas.microsoft.com/office/drawing/2014/main" id="{A6D2E7B7-204C-497A-ABEE-9F08D8CB39A5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57" name="Oval 756">
                  <a:extLst>
                    <a:ext uri="{FF2B5EF4-FFF2-40B4-BE49-F238E27FC236}">
                      <a16:creationId xmlns:a16="http://schemas.microsoft.com/office/drawing/2014/main" id="{848BBB27-CE32-4360-BC8D-15A33DEFBA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8" name="Oval 757">
                  <a:extLst>
                    <a:ext uri="{FF2B5EF4-FFF2-40B4-BE49-F238E27FC236}">
                      <a16:creationId xmlns:a16="http://schemas.microsoft.com/office/drawing/2014/main" id="{4FC24E70-31FB-43C9-BF09-0D96705AB46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9" name="Oval 758">
                  <a:extLst>
                    <a:ext uri="{FF2B5EF4-FFF2-40B4-BE49-F238E27FC236}">
                      <a16:creationId xmlns:a16="http://schemas.microsoft.com/office/drawing/2014/main" id="{F5321A34-B731-4E5A-9783-B9229ABC245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0" name="Oval 759">
                  <a:extLst>
                    <a:ext uri="{FF2B5EF4-FFF2-40B4-BE49-F238E27FC236}">
                      <a16:creationId xmlns:a16="http://schemas.microsoft.com/office/drawing/2014/main" id="{68E1DC4A-19DB-47A4-AB72-296675559C8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1" name="Group 750">
                <a:extLst>
                  <a:ext uri="{FF2B5EF4-FFF2-40B4-BE49-F238E27FC236}">
                    <a16:creationId xmlns:a16="http://schemas.microsoft.com/office/drawing/2014/main" id="{43C2F0F1-3E46-4A61-BEBB-C9BACA9F585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53" name="Oval 752">
                  <a:extLst>
                    <a:ext uri="{FF2B5EF4-FFF2-40B4-BE49-F238E27FC236}">
                      <a16:creationId xmlns:a16="http://schemas.microsoft.com/office/drawing/2014/main" id="{5F69DB08-5FE6-41FE-86EF-CEAC45C1972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4" name="Oval 753">
                  <a:extLst>
                    <a:ext uri="{FF2B5EF4-FFF2-40B4-BE49-F238E27FC236}">
                      <a16:creationId xmlns:a16="http://schemas.microsoft.com/office/drawing/2014/main" id="{0A7342A5-F969-4764-96F4-5F806E008E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5" name="Oval 754">
                  <a:extLst>
                    <a:ext uri="{FF2B5EF4-FFF2-40B4-BE49-F238E27FC236}">
                      <a16:creationId xmlns:a16="http://schemas.microsoft.com/office/drawing/2014/main" id="{F7785E2F-1B5C-4756-B798-D7BEF394AD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6" name="Oval 755">
                  <a:extLst>
                    <a:ext uri="{FF2B5EF4-FFF2-40B4-BE49-F238E27FC236}">
                      <a16:creationId xmlns:a16="http://schemas.microsoft.com/office/drawing/2014/main" id="{C1BE374A-B336-4B47-ABE7-978CD6A1F3A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FC4699E6-2F85-4805-9EEC-D074FB1C1D9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9" name="Group 768">
              <a:extLst>
                <a:ext uri="{FF2B5EF4-FFF2-40B4-BE49-F238E27FC236}">
                  <a16:creationId xmlns:a16="http://schemas.microsoft.com/office/drawing/2014/main" id="{7C7150A5-EC01-4E0B-84F6-7A39D26F51DB}"/>
                </a:ext>
              </a:extLst>
            </p:cNvPr>
            <p:cNvGrpSpPr/>
            <p:nvPr/>
          </p:nvGrpSpPr>
          <p:grpSpPr>
            <a:xfrm>
              <a:off x="8212358" y="4243874"/>
              <a:ext cx="801936" cy="850334"/>
              <a:chOff x="929218" y="844015"/>
              <a:chExt cx="879516" cy="980368"/>
            </a:xfrm>
          </p:grpSpPr>
          <p:grpSp>
            <p:nvGrpSpPr>
              <p:cNvPr id="770" name="Group 769">
                <a:extLst>
                  <a:ext uri="{FF2B5EF4-FFF2-40B4-BE49-F238E27FC236}">
                    <a16:creationId xmlns:a16="http://schemas.microsoft.com/office/drawing/2014/main" id="{8317C61C-7CF9-4753-B2AD-D39D5CAE727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7" name="Oval 786">
                  <a:extLst>
                    <a:ext uri="{FF2B5EF4-FFF2-40B4-BE49-F238E27FC236}">
                      <a16:creationId xmlns:a16="http://schemas.microsoft.com/office/drawing/2014/main" id="{6E88F51C-5FB5-4288-B4BF-9D565A68DD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8" name="Oval 787">
                  <a:extLst>
                    <a:ext uri="{FF2B5EF4-FFF2-40B4-BE49-F238E27FC236}">
                      <a16:creationId xmlns:a16="http://schemas.microsoft.com/office/drawing/2014/main" id="{13F84BD9-B4F4-44E6-87F4-895CE7A4F09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9" name="Oval 788">
                  <a:extLst>
                    <a:ext uri="{FF2B5EF4-FFF2-40B4-BE49-F238E27FC236}">
                      <a16:creationId xmlns:a16="http://schemas.microsoft.com/office/drawing/2014/main" id="{5AE70363-91E7-43AD-ADF2-F503A930EB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0" name="Oval 789">
                  <a:extLst>
                    <a:ext uri="{FF2B5EF4-FFF2-40B4-BE49-F238E27FC236}">
                      <a16:creationId xmlns:a16="http://schemas.microsoft.com/office/drawing/2014/main" id="{AB447E63-7774-4920-A81D-0477CFB80F4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1" name="Group 770">
                <a:extLst>
                  <a:ext uri="{FF2B5EF4-FFF2-40B4-BE49-F238E27FC236}">
                    <a16:creationId xmlns:a16="http://schemas.microsoft.com/office/drawing/2014/main" id="{F703564C-0B01-4434-B92C-5C6EE0E84C1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3" name="Oval 782">
                  <a:extLst>
                    <a:ext uri="{FF2B5EF4-FFF2-40B4-BE49-F238E27FC236}">
                      <a16:creationId xmlns:a16="http://schemas.microsoft.com/office/drawing/2014/main" id="{3671DCA9-C040-4184-8FB0-BA0E9D30F15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4" name="Oval 783">
                  <a:extLst>
                    <a:ext uri="{FF2B5EF4-FFF2-40B4-BE49-F238E27FC236}">
                      <a16:creationId xmlns:a16="http://schemas.microsoft.com/office/drawing/2014/main" id="{2658E282-4EE9-4C52-B77D-32DAD922A17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5" name="Oval 784">
                  <a:extLst>
                    <a:ext uri="{FF2B5EF4-FFF2-40B4-BE49-F238E27FC236}">
                      <a16:creationId xmlns:a16="http://schemas.microsoft.com/office/drawing/2014/main" id="{C9CADFFE-8AE2-4DBE-9CA9-8A2DB4AB39C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6" name="Oval 785">
                  <a:extLst>
                    <a:ext uri="{FF2B5EF4-FFF2-40B4-BE49-F238E27FC236}">
                      <a16:creationId xmlns:a16="http://schemas.microsoft.com/office/drawing/2014/main" id="{8026DA4C-4026-491C-85FD-ACFC4B77409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2" name="Group 771">
                <a:extLst>
                  <a:ext uri="{FF2B5EF4-FFF2-40B4-BE49-F238E27FC236}">
                    <a16:creationId xmlns:a16="http://schemas.microsoft.com/office/drawing/2014/main" id="{37220B39-2A72-4030-93B8-6E9C6952941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79" name="Oval 778">
                  <a:extLst>
                    <a:ext uri="{FF2B5EF4-FFF2-40B4-BE49-F238E27FC236}">
                      <a16:creationId xmlns:a16="http://schemas.microsoft.com/office/drawing/2014/main" id="{66E6CE5D-4010-46D6-9506-5000F577C9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0" name="Oval 779">
                  <a:extLst>
                    <a:ext uri="{FF2B5EF4-FFF2-40B4-BE49-F238E27FC236}">
                      <a16:creationId xmlns:a16="http://schemas.microsoft.com/office/drawing/2014/main" id="{50A99454-96D0-42B7-9637-441F8EAF260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1" name="Oval 780">
                  <a:extLst>
                    <a:ext uri="{FF2B5EF4-FFF2-40B4-BE49-F238E27FC236}">
                      <a16:creationId xmlns:a16="http://schemas.microsoft.com/office/drawing/2014/main" id="{08E52CDC-43AA-46CF-8949-7D7D7AC6B7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2" name="Oval 781">
                  <a:extLst>
                    <a:ext uri="{FF2B5EF4-FFF2-40B4-BE49-F238E27FC236}">
                      <a16:creationId xmlns:a16="http://schemas.microsoft.com/office/drawing/2014/main" id="{D36534C8-7671-49F0-97F4-F0B54BCF0F7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3" name="Group 772">
                <a:extLst>
                  <a:ext uri="{FF2B5EF4-FFF2-40B4-BE49-F238E27FC236}">
                    <a16:creationId xmlns:a16="http://schemas.microsoft.com/office/drawing/2014/main" id="{ADFC6C3A-4B96-4349-8BA1-1D1ABA58978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75" name="Oval 774">
                  <a:extLst>
                    <a:ext uri="{FF2B5EF4-FFF2-40B4-BE49-F238E27FC236}">
                      <a16:creationId xmlns:a16="http://schemas.microsoft.com/office/drawing/2014/main" id="{FE5E5D87-DDD6-47AB-866F-DCB76ECFCD2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6" name="Oval 775">
                  <a:extLst>
                    <a:ext uri="{FF2B5EF4-FFF2-40B4-BE49-F238E27FC236}">
                      <a16:creationId xmlns:a16="http://schemas.microsoft.com/office/drawing/2014/main" id="{79400118-0857-4034-B001-E50F50DD6CB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7" name="Oval 776">
                  <a:extLst>
                    <a:ext uri="{FF2B5EF4-FFF2-40B4-BE49-F238E27FC236}">
                      <a16:creationId xmlns:a16="http://schemas.microsoft.com/office/drawing/2014/main" id="{8E9EA543-45CE-41F7-92A3-CBE1DF9312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8" name="Oval 777">
                  <a:extLst>
                    <a:ext uri="{FF2B5EF4-FFF2-40B4-BE49-F238E27FC236}">
                      <a16:creationId xmlns:a16="http://schemas.microsoft.com/office/drawing/2014/main" id="{D6837988-A5CF-4C07-B43E-7FB5B526051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72E2F07A-2C83-4AE3-8731-471352A36350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1" name="TextBox 790">
              <a:extLst>
                <a:ext uri="{FF2B5EF4-FFF2-40B4-BE49-F238E27FC236}">
                  <a16:creationId xmlns:a16="http://schemas.microsoft.com/office/drawing/2014/main" id="{52261532-0408-4C3F-A099-99410A25193E}"/>
                </a:ext>
              </a:extLst>
            </p:cNvPr>
            <p:cNvSpPr txBox="1"/>
            <p:nvPr/>
          </p:nvSpPr>
          <p:spPr>
            <a:xfrm>
              <a:off x="2454919" y="291228"/>
              <a:ext cx="1668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Simple Rotation</a:t>
              </a:r>
            </a:p>
          </p:txBody>
        </p:sp>
        <p:sp>
          <p:nvSpPr>
            <p:cNvPr id="792" name="TextBox 791">
              <a:extLst>
                <a:ext uri="{FF2B5EF4-FFF2-40B4-BE49-F238E27FC236}">
                  <a16:creationId xmlns:a16="http://schemas.microsoft.com/office/drawing/2014/main" id="{620A91C8-7644-4DE3-8863-CEDC31A4C266}"/>
                </a:ext>
              </a:extLst>
            </p:cNvPr>
            <p:cNvSpPr txBox="1"/>
            <p:nvPr/>
          </p:nvSpPr>
          <p:spPr>
            <a:xfrm>
              <a:off x="6150095" y="310519"/>
              <a:ext cx="17300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Diverse Rotation</a:t>
              </a:r>
            </a:p>
          </p:txBody>
        </p:sp>
        <p:sp>
          <p:nvSpPr>
            <p:cNvPr id="793" name="TextBox 792">
              <a:extLst>
                <a:ext uri="{FF2B5EF4-FFF2-40B4-BE49-F238E27FC236}">
                  <a16:creationId xmlns:a16="http://schemas.microsoft.com/office/drawing/2014/main" id="{AFF8D846-7C4D-4A83-91F8-69F3533809C8}"/>
                </a:ext>
              </a:extLst>
            </p:cNvPr>
            <p:cNvSpPr txBox="1"/>
            <p:nvPr/>
          </p:nvSpPr>
          <p:spPr>
            <a:xfrm rot="16200000">
              <a:off x="490824" y="1392982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2018</a:t>
              </a:r>
            </a:p>
          </p:txBody>
        </p:sp>
        <p:sp>
          <p:nvSpPr>
            <p:cNvPr id="794" name="TextBox 793">
              <a:extLst>
                <a:ext uri="{FF2B5EF4-FFF2-40B4-BE49-F238E27FC236}">
                  <a16:creationId xmlns:a16="http://schemas.microsoft.com/office/drawing/2014/main" id="{ED60D8B7-8A9B-42D7-93DD-F40D9190A617}"/>
                </a:ext>
              </a:extLst>
            </p:cNvPr>
            <p:cNvSpPr txBox="1"/>
            <p:nvPr/>
          </p:nvSpPr>
          <p:spPr>
            <a:xfrm rot="16200000">
              <a:off x="393842" y="2912816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2019</a:t>
              </a:r>
            </a:p>
          </p:txBody>
        </p:sp>
        <p:sp>
          <p:nvSpPr>
            <p:cNvPr id="795" name="TextBox 794">
              <a:extLst>
                <a:ext uri="{FF2B5EF4-FFF2-40B4-BE49-F238E27FC236}">
                  <a16:creationId xmlns:a16="http://schemas.microsoft.com/office/drawing/2014/main" id="{D6DC147C-5D03-43F5-A2AE-D04ACD73304B}"/>
                </a:ext>
              </a:extLst>
            </p:cNvPr>
            <p:cNvSpPr txBox="1"/>
            <p:nvPr/>
          </p:nvSpPr>
          <p:spPr>
            <a:xfrm rot="16200000">
              <a:off x="422928" y="4450569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2020</a:t>
              </a:r>
            </a:p>
          </p:txBody>
        </p:sp>
      </p:grpSp>
      <p:grpSp>
        <p:nvGrpSpPr>
          <p:cNvPr id="1360" name="Group 1359">
            <a:extLst>
              <a:ext uri="{FF2B5EF4-FFF2-40B4-BE49-F238E27FC236}">
                <a16:creationId xmlns:a16="http://schemas.microsoft.com/office/drawing/2014/main" id="{9D2AB83B-15F1-472D-9D5C-CEB5803B539F}"/>
              </a:ext>
            </a:extLst>
          </p:cNvPr>
          <p:cNvGrpSpPr/>
          <p:nvPr/>
        </p:nvGrpSpPr>
        <p:grpSpPr>
          <a:xfrm>
            <a:off x="7602871" y="1376672"/>
            <a:ext cx="2204054" cy="2379400"/>
            <a:chOff x="10542969" y="770512"/>
            <a:chExt cx="572437" cy="617978"/>
          </a:xfrm>
        </p:grpSpPr>
        <p:sp>
          <p:nvSpPr>
            <p:cNvPr id="1359" name="Rectangle 1358">
              <a:extLst>
                <a:ext uri="{FF2B5EF4-FFF2-40B4-BE49-F238E27FC236}">
                  <a16:creationId xmlns:a16="http://schemas.microsoft.com/office/drawing/2014/main" id="{621EEB99-F5A0-4A2F-9C00-50B6A021A6EC}"/>
                </a:ext>
              </a:extLst>
            </p:cNvPr>
            <p:cNvSpPr/>
            <p:nvPr/>
          </p:nvSpPr>
          <p:spPr>
            <a:xfrm>
              <a:off x="10542969" y="770512"/>
              <a:ext cx="572437" cy="6179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8" name="Group 807">
              <a:extLst>
                <a:ext uri="{FF2B5EF4-FFF2-40B4-BE49-F238E27FC236}">
                  <a16:creationId xmlns:a16="http://schemas.microsoft.com/office/drawing/2014/main" id="{EF49540F-ADE8-40D4-9394-B32984FB4E18}"/>
                </a:ext>
              </a:extLst>
            </p:cNvPr>
            <p:cNvGrpSpPr/>
            <p:nvPr/>
          </p:nvGrpSpPr>
          <p:grpSpPr>
            <a:xfrm>
              <a:off x="10578783" y="832792"/>
              <a:ext cx="446282" cy="493883"/>
              <a:chOff x="929218" y="844015"/>
              <a:chExt cx="879516" cy="980368"/>
            </a:xfrm>
          </p:grpSpPr>
          <p:grpSp>
            <p:nvGrpSpPr>
              <p:cNvPr id="1184" name="Group 1183">
                <a:extLst>
                  <a:ext uri="{FF2B5EF4-FFF2-40B4-BE49-F238E27FC236}">
                    <a16:creationId xmlns:a16="http://schemas.microsoft.com/office/drawing/2014/main" id="{5B393503-8508-4F83-B251-E36BF879B67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1201" name="Oval 1200">
                  <a:extLst>
                    <a:ext uri="{FF2B5EF4-FFF2-40B4-BE49-F238E27FC236}">
                      <a16:creationId xmlns:a16="http://schemas.microsoft.com/office/drawing/2014/main" id="{D82BB0E7-AA27-4508-856A-01114F4BF5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2" name="Oval 1201">
                  <a:extLst>
                    <a:ext uri="{FF2B5EF4-FFF2-40B4-BE49-F238E27FC236}">
                      <a16:creationId xmlns:a16="http://schemas.microsoft.com/office/drawing/2014/main" id="{81DFADF8-1DEA-4047-9401-B39C88B4F47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3" name="Oval 1202">
                  <a:extLst>
                    <a:ext uri="{FF2B5EF4-FFF2-40B4-BE49-F238E27FC236}">
                      <a16:creationId xmlns:a16="http://schemas.microsoft.com/office/drawing/2014/main" id="{AFC45378-C2FD-448F-8520-16A114CE332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4" name="Oval 1203">
                  <a:extLst>
                    <a:ext uri="{FF2B5EF4-FFF2-40B4-BE49-F238E27FC236}">
                      <a16:creationId xmlns:a16="http://schemas.microsoft.com/office/drawing/2014/main" id="{DCB61791-5A60-4641-A1A7-887171761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5" name="Group 1184">
                <a:extLst>
                  <a:ext uri="{FF2B5EF4-FFF2-40B4-BE49-F238E27FC236}">
                    <a16:creationId xmlns:a16="http://schemas.microsoft.com/office/drawing/2014/main" id="{E040A999-CC7E-4F65-9340-924F5ADEE43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1197" name="Oval 1196">
                  <a:extLst>
                    <a:ext uri="{FF2B5EF4-FFF2-40B4-BE49-F238E27FC236}">
                      <a16:creationId xmlns:a16="http://schemas.microsoft.com/office/drawing/2014/main" id="{E2CE8DE4-F1E3-4C47-AD3F-834BAC64A5B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8" name="Oval 1197">
                  <a:extLst>
                    <a:ext uri="{FF2B5EF4-FFF2-40B4-BE49-F238E27FC236}">
                      <a16:creationId xmlns:a16="http://schemas.microsoft.com/office/drawing/2014/main" id="{502E4CBA-9F44-4E5C-A7CF-92484C93D1F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9" name="Oval 1198">
                  <a:extLst>
                    <a:ext uri="{FF2B5EF4-FFF2-40B4-BE49-F238E27FC236}">
                      <a16:creationId xmlns:a16="http://schemas.microsoft.com/office/drawing/2014/main" id="{72C39AC9-674E-42EE-A9F5-D62E155A93A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0" name="Oval 1199">
                  <a:extLst>
                    <a:ext uri="{FF2B5EF4-FFF2-40B4-BE49-F238E27FC236}">
                      <a16:creationId xmlns:a16="http://schemas.microsoft.com/office/drawing/2014/main" id="{220193A0-EA58-4F98-9BC2-39F096B649A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6" name="Group 1185">
                <a:extLst>
                  <a:ext uri="{FF2B5EF4-FFF2-40B4-BE49-F238E27FC236}">
                    <a16:creationId xmlns:a16="http://schemas.microsoft.com/office/drawing/2014/main" id="{B83A431B-108D-4B7C-8D77-5973D46E9ABF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1193" name="Oval 1192">
                  <a:extLst>
                    <a:ext uri="{FF2B5EF4-FFF2-40B4-BE49-F238E27FC236}">
                      <a16:creationId xmlns:a16="http://schemas.microsoft.com/office/drawing/2014/main" id="{B04CEE82-904E-426C-B678-94262A3D6F8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4" name="Oval 1193">
                  <a:extLst>
                    <a:ext uri="{FF2B5EF4-FFF2-40B4-BE49-F238E27FC236}">
                      <a16:creationId xmlns:a16="http://schemas.microsoft.com/office/drawing/2014/main" id="{6B9B8DA7-1CBE-4EF5-B056-D28C111FAD2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5" name="Oval 1194">
                  <a:extLst>
                    <a:ext uri="{FF2B5EF4-FFF2-40B4-BE49-F238E27FC236}">
                      <a16:creationId xmlns:a16="http://schemas.microsoft.com/office/drawing/2014/main" id="{B6D01C06-6E14-4196-A39D-173D73C7E1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6" name="Oval 1195">
                  <a:extLst>
                    <a:ext uri="{FF2B5EF4-FFF2-40B4-BE49-F238E27FC236}">
                      <a16:creationId xmlns:a16="http://schemas.microsoft.com/office/drawing/2014/main" id="{8E9321A3-78B4-48F4-9949-C5803DF069E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7" name="Group 1186">
                <a:extLst>
                  <a:ext uri="{FF2B5EF4-FFF2-40B4-BE49-F238E27FC236}">
                    <a16:creationId xmlns:a16="http://schemas.microsoft.com/office/drawing/2014/main" id="{76887906-8D72-4CFE-BA4F-EA671126E3F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1189" name="Oval 1188">
                  <a:extLst>
                    <a:ext uri="{FF2B5EF4-FFF2-40B4-BE49-F238E27FC236}">
                      <a16:creationId xmlns:a16="http://schemas.microsoft.com/office/drawing/2014/main" id="{F8A90596-0AD6-4759-8AF9-102E930966D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0" name="Oval 1189">
                  <a:extLst>
                    <a:ext uri="{FF2B5EF4-FFF2-40B4-BE49-F238E27FC236}">
                      <a16:creationId xmlns:a16="http://schemas.microsoft.com/office/drawing/2014/main" id="{33EC769E-5D82-4C5A-852B-6C17069F6B6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1" name="Oval 1190">
                  <a:extLst>
                    <a:ext uri="{FF2B5EF4-FFF2-40B4-BE49-F238E27FC236}">
                      <a16:creationId xmlns:a16="http://schemas.microsoft.com/office/drawing/2014/main" id="{F0EB03F1-17FB-489E-BA78-BBFE608D1E7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2" name="Oval 1191">
                  <a:extLst>
                    <a:ext uri="{FF2B5EF4-FFF2-40B4-BE49-F238E27FC236}">
                      <a16:creationId xmlns:a16="http://schemas.microsoft.com/office/drawing/2014/main" id="{258088E6-788F-4877-BECC-F2C9C68446E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E44A4B91-794C-434F-A657-469457D54C8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362" name="Picture 1361" descr="Graphical user interface&#10;&#10;Description automatically generated">
            <a:extLst>
              <a:ext uri="{FF2B5EF4-FFF2-40B4-BE49-F238E27FC236}">
                <a16:creationId xmlns:a16="http://schemas.microsoft.com/office/drawing/2014/main" id="{5BA53949-C31D-4DF3-8BE8-C2311F2637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6" t="42789" r="81796" b="51667"/>
          <a:stretch/>
        </p:blipFill>
        <p:spPr>
          <a:xfrm>
            <a:off x="6545094" y="190667"/>
            <a:ext cx="4133776" cy="1111479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A9B5ED7-0382-41B0-973C-D2F9F2CB6502}"/>
              </a:ext>
            </a:extLst>
          </p:cNvPr>
          <p:cNvSpPr/>
          <p:nvPr/>
        </p:nvSpPr>
        <p:spPr>
          <a:xfrm>
            <a:off x="8801100" y="190667"/>
            <a:ext cx="998460" cy="54454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6" name="Oval 795">
            <a:extLst>
              <a:ext uri="{FF2B5EF4-FFF2-40B4-BE49-F238E27FC236}">
                <a16:creationId xmlns:a16="http://schemas.microsoft.com/office/drawing/2014/main" id="{F8B9795D-9A4A-4E54-A1CA-840BEE415C1A}"/>
              </a:ext>
            </a:extLst>
          </p:cNvPr>
          <p:cNvSpPr/>
          <p:nvPr/>
        </p:nvSpPr>
        <p:spPr>
          <a:xfrm>
            <a:off x="8896351" y="690988"/>
            <a:ext cx="490180" cy="376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8" name="Oval 797">
            <a:extLst>
              <a:ext uri="{FF2B5EF4-FFF2-40B4-BE49-F238E27FC236}">
                <a16:creationId xmlns:a16="http://schemas.microsoft.com/office/drawing/2014/main" id="{9CBEA8F2-FC77-46F0-9FD0-73715AE802AC}"/>
              </a:ext>
            </a:extLst>
          </p:cNvPr>
          <p:cNvSpPr/>
          <p:nvPr/>
        </p:nvSpPr>
        <p:spPr>
          <a:xfrm>
            <a:off x="9742966" y="728039"/>
            <a:ext cx="668889" cy="376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117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7" name="Group 796">
            <a:extLst>
              <a:ext uri="{FF2B5EF4-FFF2-40B4-BE49-F238E27FC236}">
                <a16:creationId xmlns:a16="http://schemas.microsoft.com/office/drawing/2014/main" id="{7AFF3AFE-61D9-4AF5-A361-D84880899CD8}"/>
              </a:ext>
            </a:extLst>
          </p:cNvPr>
          <p:cNvGrpSpPr/>
          <p:nvPr/>
        </p:nvGrpSpPr>
        <p:grpSpPr>
          <a:xfrm>
            <a:off x="535548" y="291228"/>
            <a:ext cx="4808809" cy="2851467"/>
            <a:chOff x="535548" y="291228"/>
            <a:chExt cx="8641083" cy="4909459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E80E99D0-3F0F-4033-AFD4-B6B32D7D959B}"/>
                </a:ext>
              </a:extLst>
            </p:cNvPr>
            <p:cNvGrpSpPr/>
            <p:nvPr/>
          </p:nvGrpSpPr>
          <p:grpSpPr>
            <a:xfrm>
              <a:off x="1003515" y="979507"/>
              <a:ext cx="8173116" cy="1068411"/>
              <a:chOff x="2038184" y="728645"/>
              <a:chExt cx="8173116" cy="1068411"/>
            </a:xfrm>
          </p:grpSpPr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1013A8E6-5667-4BBF-B3B7-6692E6415A2B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1E303CAC-48A3-4A6E-8C9D-F7E9C5E544F2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37085D5-8121-40AF-922C-2AE1485D2589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A620B0F7-73BA-4798-8ECC-832E1FC559A0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F5CDA9AE-B400-48C4-B096-1ED9D6459696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1A78A566-EF9C-47B8-9060-ED19B10EC4A6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FED6AA09-41A4-484B-828E-63245C4A8608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6C3796C6-1D60-4181-93BB-A6A7003D963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136DF212-B204-4033-A050-287F663D63AB}"/>
                </a:ext>
              </a:extLst>
            </p:cNvPr>
            <p:cNvGrpSpPr/>
            <p:nvPr/>
          </p:nvGrpSpPr>
          <p:grpSpPr>
            <a:xfrm>
              <a:off x="1106772" y="1039317"/>
              <a:ext cx="879516" cy="980368"/>
              <a:chOff x="929218" y="844015"/>
              <a:chExt cx="879516" cy="980368"/>
            </a:xfrm>
          </p:grpSpPr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4DD3E9B-68C7-4222-BB08-BA444C89D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25" name="Oval 224">
                  <a:extLst>
                    <a:ext uri="{FF2B5EF4-FFF2-40B4-BE49-F238E27FC236}">
                      <a16:creationId xmlns:a16="http://schemas.microsoft.com/office/drawing/2014/main" id="{05F906EC-D801-4CB0-85E2-515F8AA351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Oval 225">
                  <a:extLst>
                    <a:ext uri="{FF2B5EF4-FFF2-40B4-BE49-F238E27FC236}">
                      <a16:creationId xmlns:a16="http://schemas.microsoft.com/office/drawing/2014/main" id="{D112E076-187F-4D7D-B1C2-D39476C287C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68E90A9B-FF90-4F6E-989E-F53AC0B1EC7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2D887C85-734E-4E1E-91B4-A1825ED038F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0" name="Group 229">
                <a:extLst>
                  <a:ext uri="{FF2B5EF4-FFF2-40B4-BE49-F238E27FC236}">
                    <a16:creationId xmlns:a16="http://schemas.microsoft.com/office/drawing/2014/main" id="{9E2202EC-53EA-4F04-9E2C-0F55356EB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31" name="Oval 230">
                  <a:extLst>
                    <a:ext uri="{FF2B5EF4-FFF2-40B4-BE49-F238E27FC236}">
                      <a16:creationId xmlns:a16="http://schemas.microsoft.com/office/drawing/2014/main" id="{D5E98F84-E5E1-4407-9DFF-46F58F5E232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8B4A04F1-9073-468A-BF25-EC4B39237B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17FE218F-E8E7-4DE1-97DD-B68FADC4DE9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1833E18F-0980-41BC-A50E-B27762250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2D22EF38-EFE1-4353-AEA3-7A6A9F4EA402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C3940081-69A1-465D-8990-E67E78E833A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7F4BF7A3-7EB5-498D-98A4-0F52BA0B88D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9D5A8611-1F17-49E3-A543-E6BE69D895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9A44C0E8-79BD-4B73-B95B-E4FC0BD527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0" name="Group 239">
                <a:extLst>
                  <a:ext uri="{FF2B5EF4-FFF2-40B4-BE49-F238E27FC236}">
                    <a16:creationId xmlns:a16="http://schemas.microsoft.com/office/drawing/2014/main" id="{271ED0A4-CFFE-44D6-929C-5DE3F61CE88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CB68A158-77E3-4275-B7F2-A622ACEEB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6456A108-0850-4199-8781-3EC9BBE47B0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E4717B59-784F-4057-9C5E-B74D86FEFE9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F35457F4-2A7B-4780-A16C-878B772128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C3E06C06-D99F-49DB-8EE3-2D209A015E5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ABB97852-E65B-481A-B782-E7B4714CDE8C}"/>
                </a:ext>
              </a:extLst>
            </p:cNvPr>
            <p:cNvGrpSpPr/>
            <p:nvPr/>
          </p:nvGrpSpPr>
          <p:grpSpPr>
            <a:xfrm>
              <a:off x="2153236" y="1055644"/>
              <a:ext cx="801936" cy="753482"/>
              <a:chOff x="929218" y="844015"/>
              <a:chExt cx="879516" cy="980368"/>
            </a:xfrm>
          </p:grpSpPr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5F303AB7-AB83-4077-A9B7-D4C88775CE9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5" name="Oval 284">
                  <a:extLst>
                    <a:ext uri="{FF2B5EF4-FFF2-40B4-BE49-F238E27FC236}">
                      <a16:creationId xmlns:a16="http://schemas.microsoft.com/office/drawing/2014/main" id="{9EADCA11-5CF2-42D0-9B8D-1D5900C585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Oval 285">
                  <a:extLst>
                    <a:ext uri="{FF2B5EF4-FFF2-40B4-BE49-F238E27FC236}">
                      <a16:creationId xmlns:a16="http://schemas.microsoft.com/office/drawing/2014/main" id="{73BA10B7-FFED-4384-8832-05B8DD946DA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Oval 286">
                  <a:extLst>
                    <a:ext uri="{FF2B5EF4-FFF2-40B4-BE49-F238E27FC236}">
                      <a16:creationId xmlns:a16="http://schemas.microsoft.com/office/drawing/2014/main" id="{ECE4C4FE-91B0-49C4-9EA7-8BA2BCD0E26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Oval 287">
                  <a:extLst>
                    <a:ext uri="{FF2B5EF4-FFF2-40B4-BE49-F238E27FC236}">
                      <a16:creationId xmlns:a16="http://schemas.microsoft.com/office/drawing/2014/main" id="{3928AA8A-16F9-4845-8AB7-7B837DE01B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9" name="Group 268">
                <a:extLst>
                  <a:ext uri="{FF2B5EF4-FFF2-40B4-BE49-F238E27FC236}">
                    <a16:creationId xmlns:a16="http://schemas.microsoft.com/office/drawing/2014/main" id="{D0A7A672-F7E8-4134-80EA-221C96056D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1" name="Oval 280">
                  <a:extLst>
                    <a:ext uri="{FF2B5EF4-FFF2-40B4-BE49-F238E27FC236}">
                      <a16:creationId xmlns:a16="http://schemas.microsoft.com/office/drawing/2014/main" id="{BD85524C-847B-4719-87A6-DBACCCDE6F4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Oval 281">
                  <a:extLst>
                    <a:ext uri="{FF2B5EF4-FFF2-40B4-BE49-F238E27FC236}">
                      <a16:creationId xmlns:a16="http://schemas.microsoft.com/office/drawing/2014/main" id="{0DDBF7F2-708E-471F-979B-D10B017A5B3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3" name="Oval 282">
                  <a:extLst>
                    <a:ext uri="{FF2B5EF4-FFF2-40B4-BE49-F238E27FC236}">
                      <a16:creationId xmlns:a16="http://schemas.microsoft.com/office/drawing/2014/main" id="{A801A3DD-5C5B-4780-B55B-3847B529CD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Oval 283">
                  <a:extLst>
                    <a:ext uri="{FF2B5EF4-FFF2-40B4-BE49-F238E27FC236}">
                      <a16:creationId xmlns:a16="http://schemas.microsoft.com/office/drawing/2014/main" id="{8A23BC6C-C002-4C9A-8B5B-C6F53CA16CA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4EF8816B-ADC5-4799-BF6F-A300A115C544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77" name="Oval 276">
                  <a:extLst>
                    <a:ext uri="{FF2B5EF4-FFF2-40B4-BE49-F238E27FC236}">
                      <a16:creationId xmlns:a16="http://schemas.microsoft.com/office/drawing/2014/main" id="{77F0202F-6F0B-4C9C-B52E-B555418212D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25FD96DE-8FD4-4660-B975-A3E5D4449C6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Oval 278">
                  <a:extLst>
                    <a:ext uri="{FF2B5EF4-FFF2-40B4-BE49-F238E27FC236}">
                      <a16:creationId xmlns:a16="http://schemas.microsoft.com/office/drawing/2014/main" id="{221E69F6-2C7C-45B4-B7A0-EC594F8E8FB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0" name="Oval 279">
                  <a:extLst>
                    <a:ext uri="{FF2B5EF4-FFF2-40B4-BE49-F238E27FC236}">
                      <a16:creationId xmlns:a16="http://schemas.microsoft.com/office/drawing/2014/main" id="{C16C36DD-5062-40F7-8060-8FA39A35B99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24044939-91E8-406E-84C4-F8F38E0B862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81791F8A-64FF-412B-96C8-59C2CB37B8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4" name="Oval 273">
                  <a:extLst>
                    <a:ext uri="{FF2B5EF4-FFF2-40B4-BE49-F238E27FC236}">
                      <a16:creationId xmlns:a16="http://schemas.microsoft.com/office/drawing/2014/main" id="{E21172D8-3C57-4930-977F-D065E7E5360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Oval 274">
                  <a:extLst>
                    <a:ext uri="{FF2B5EF4-FFF2-40B4-BE49-F238E27FC236}">
                      <a16:creationId xmlns:a16="http://schemas.microsoft.com/office/drawing/2014/main" id="{45294755-26EC-439B-8015-A507D4E819E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Oval 275">
                  <a:extLst>
                    <a:ext uri="{FF2B5EF4-FFF2-40B4-BE49-F238E27FC236}">
                      <a16:creationId xmlns:a16="http://schemas.microsoft.com/office/drawing/2014/main" id="{1C2F3BBE-10E9-40E2-A96B-A99714542D0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97E52959-99D7-4AA4-8ADE-0F02C3D430E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F5C1350C-1262-4D17-9E10-97635CAEBC94}"/>
                </a:ext>
              </a:extLst>
            </p:cNvPr>
            <p:cNvGrpSpPr/>
            <p:nvPr/>
          </p:nvGrpSpPr>
          <p:grpSpPr>
            <a:xfrm>
              <a:off x="3150454" y="1046597"/>
              <a:ext cx="801936" cy="973088"/>
              <a:chOff x="929218" y="844015"/>
              <a:chExt cx="879516" cy="980368"/>
            </a:xfrm>
          </p:grpSpPr>
          <p:grpSp>
            <p:nvGrpSpPr>
              <p:cNvPr id="290" name="Group 289">
                <a:extLst>
                  <a:ext uri="{FF2B5EF4-FFF2-40B4-BE49-F238E27FC236}">
                    <a16:creationId xmlns:a16="http://schemas.microsoft.com/office/drawing/2014/main" id="{AEACC13B-9E37-4E80-A3FC-39C10477AA2F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02934F94-4542-4016-9AF0-CBC886DB482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Oval 307">
                  <a:extLst>
                    <a:ext uri="{FF2B5EF4-FFF2-40B4-BE49-F238E27FC236}">
                      <a16:creationId xmlns:a16="http://schemas.microsoft.com/office/drawing/2014/main" id="{647069A0-F055-430A-B4AE-2B53FCBB96B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9" name="Oval 308">
                  <a:extLst>
                    <a:ext uri="{FF2B5EF4-FFF2-40B4-BE49-F238E27FC236}">
                      <a16:creationId xmlns:a16="http://schemas.microsoft.com/office/drawing/2014/main" id="{CEC9337A-7450-4EF5-9B0A-4660B9B8FD8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0" name="Oval 309">
                  <a:extLst>
                    <a:ext uri="{FF2B5EF4-FFF2-40B4-BE49-F238E27FC236}">
                      <a16:creationId xmlns:a16="http://schemas.microsoft.com/office/drawing/2014/main" id="{1A3AF16C-9591-49CB-B10B-BA7D2B90A07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1" name="Group 290">
                <a:extLst>
                  <a:ext uri="{FF2B5EF4-FFF2-40B4-BE49-F238E27FC236}">
                    <a16:creationId xmlns:a16="http://schemas.microsoft.com/office/drawing/2014/main" id="{828BE040-CD00-40AE-BD0F-881FD53C970F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3" name="Oval 302">
                  <a:extLst>
                    <a:ext uri="{FF2B5EF4-FFF2-40B4-BE49-F238E27FC236}">
                      <a16:creationId xmlns:a16="http://schemas.microsoft.com/office/drawing/2014/main" id="{F2C3B8B6-194E-4E02-A397-9067B535976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4" name="Oval 303">
                  <a:extLst>
                    <a:ext uri="{FF2B5EF4-FFF2-40B4-BE49-F238E27FC236}">
                      <a16:creationId xmlns:a16="http://schemas.microsoft.com/office/drawing/2014/main" id="{56671F29-1E83-4EBE-AF60-13DFEE1DE5A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3589CB13-55DB-4A72-B240-776E95D7974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E36DE1BF-73A7-46E2-9993-ED7E2539DD2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2" name="Group 291">
                <a:extLst>
                  <a:ext uri="{FF2B5EF4-FFF2-40B4-BE49-F238E27FC236}">
                    <a16:creationId xmlns:a16="http://schemas.microsoft.com/office/drawing/2014/main" id="{54AE1C0A-2463-4650-BE47-749F7068A708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34B23871-FFAD-49BE-9720-F4B9B8646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85CC7408-CCF4-469B-B74A-547B449E074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FA606737-6082-4D1A-8090-38D0902E52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1A79D4F8-91E0-472D-960C-605C5BF7F65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3" name="Group 292">
                <a:extLst>
                  <a:ext uri="{FF2B5EF4-FFF2-40B4-BE49-F238E27FC236}">
                    <a16:creationId xmlns:a16="http://schemas.microsoft.com/office/drawing/2014/main" id="{D0771352-CECB-4796-86EC-1CE920DBEFE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95" name="Oval 294">
                  <a:extLst>
                    <a:ext uri="{FF2B5EF4-FFF2-40B4-BE49-F238E27FC236}">
                      <a16:creationId xmlns:a16="http://schemas.microsoft.com/office/drawing/2014/main" id="{0C777D78-DF2C-4572-A459-DDB84B30CAD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33BD26D0-B952-4FAF-9FCA-0311A0CFB17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7" name="Oval 296">
                  <a:extLst>
                    <a:ext uri="{FF2B5EF4-FFF2-40B4-BE49-F238E27FC236}">
                      <a16:creationId xmlns:a16="http://schemas.microsoft.com/office/drawing/2014/main" id="{95018D23-7324-4E6B-A601-9B2FD1F2B9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8" name="Oval 297">
                  <a:extLst>
                    <a:ext uri="{FF2B5EF4-FFF2-40B4-BE49-F238E27FC236}">
                      <a16:creationId xmlns:a16="http://schemas.microsoft.com/office/drawing/2014/main" id="{E5D1BFFD-6B0F-462A-B1EE-D814B0DAC51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DE98B569-D3B9-4041-B698-12DA59FB02D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1" name="Group 310">
              <a:extLst>
                <a:ext uri="{FF2B5EF4-FFF2-40B4-BE49-F238E27FC236}">
                  <a16:creationId xmlns:a16="http://schemas.microsoft.com/office/drawing/2014/main" id="{404F10D3-4A3F-4DA6-8AF9-3166E9AA37E4}"/>
                </a:ext>
              </a:extLst>
            </p:cNvPr>
            <p:cNvGrpSpPr/>
            <p:nvPr/>
          </p:nvGrpSpPr>
          <p:grpSpPr>
            <a:xfrm>
              <a:off x="4154350" y="1027435"/>
              <a:ext cx="801936" cy="565828"/>
              <a:chOff x="929218" y="844015"/>
              <a:chExt cx="879516" cy="980368"/>
            </a:xfrm>
          </p:grpSpPr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960D70D5-3408-4B9E-853A-5D582BB9DED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9" name="Oval 328">
                  <a:extLst>
                    <a:ext uri="{FF2B5EF4-FFF2-40B4-BE49-F238E27FC236}">
                      <a16:creationId xmlns:a16="http://schemas.microsoft.com/office/drawing/2014/main" id="{ECE7D580-2999-4DCE-87BC-D9798E1922E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0" name="Oval 329">
                  <a:extLst>
                    <a:ext uri="{FF2B5EF4-FFF2-40B4-BE49-F238E27FC236}">
                      <a16:creationId xmlns:a16="http://schemas.microsoft.com/office/drawing/2014/main" id="{3CC63DF4-1812-4691-8868-2208267B141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1" name="Oval 330">
                  <a:extLst>
                    <a:ext uri="{FF2B5EF4-FFF2-40B4-BE49-F238E27FC236}">
                      <a16:creationId xmlns:a16="http://schemas.microsoft.com/office/drawing/2014/main" id="{52778C44-F8BC-4B56-8954-5E27009B06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0433AC2E-70B1-4932-8A67-BC7901027D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D0FF3DDC-0E44-46E0-9E69-F38DF6D080B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9CF5383B-D602-486F-B7E3-A41435E5BA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6" name="Oval 325">
                  <a:extLst>
                    <a:ext uri="{FF2B5EF4-FFF2-40B4-BE49-F238E27FC236}">
                      <a16:creationId xmlns:a16="http://schemas.microsoft.com/office/drawing/2014/main" id="{30C7954A-1CCD-4C46-89EC-8F88C216DCF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id="{88AA4AE8-5DDB-43DD-97D4-E55EA77F64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8" name="Oval 327">
                  <a:extLst>
                    <a:ext uri="{FF2B5EF4-FFF2-40B4-BE49-F238E27FC236}">
                      <a16:creationId xmlns:a16="http://schemas.microsoft.com/office/drawing/2014/main" id="{D9C14EB9-1517-41D9-B5A5-E20745594D0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77663285-A255-46EE-B7AC-58F47A60347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4AF01441-994F-424D-8AC9-71C03E168F2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2" name="Oval 321">
                  <a:extLst>
                    <a:ext uri="{FF2B5EF4-FFF2-40B4-BE49-F238E27FC236}">
                      <a16:creationId xmlns:a16="http://schemas.microsoft.com/office/drawing/2014/main" id="{9CCABA00-200E-479D-929C-4EE338646C3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9FD5987C-7171-499C-82DA-9C8C68C1267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4" name="Oval 323">
                  <a:extLst>
                    <a:ext uri="{FF2B5EF4-FFF2-40B4-BE49-F238E27FC236}">
                      <a16:creationId xmlns:a16="http://schemas.microsoft.com/office/drawing/2014/main" id="{8A854031-8E7F-4222-8316-DA722A03FFD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5" name="Group 314">
                <a:extLst>
                  <a:ext uri="{FF2B5EF4-FFF2-40B4-BE49-F238E27FC236}">
                    <a16:creationId xmlns:a16="http://schemas.microsoft.com/office/drawing/2014/main" id="{7339B3C1-E249-40C1-B124-AADF04E6BF8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17" name="Oval 316">
                  <a:extLst>
                    <a:ext uri="{FF2B5EF4-FFF2-40B4-BE49-F238E27FC236}">
                      <a16:creationId xmlns:a16="http://schemas.microsoft.com/office/drawing/2014/main" id="{628CAA3E-CF85-4D19-8750-33F3C9EC98F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2D737857-D8DD-4D04-9826-F905D9F1F8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9" name="Oval 318">
                  <a:extLst>
                    <a:ext uri="{FF2B5EF4-FFF2-40B4-BE49-F238E27FC236}">
                      <a16:creationId xmlns:a16="http://schemas.microsoft.com/office/drawing/2014/main" id="{BEEECE7D-0276-4D93-BE7E-757CF3E10AE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0" name="Oval 319">
                  <a:extLst>
                    <a:ext uri="{FF2B5EF4-FFF2-40B4-BE49-F238E27FC236}">
                      <a16:creationId xmlns:a16="http://schemas.microsoft.com/office/drawing/2014/main" id="{3BC24570-C402-4BA4-BC79-76FA48CB16E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B253E27E-679A-4BF2-9BDA-E4A9A4A1269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6AD55680-A6F2-44C4-9626-9DB106E73D2D}"/>
                </a:ext>
              </a:extLst>
            </p:cNvPr>
            <p:cNvGrpSpPr/>
            <p:nvPr/>
          </p:nvGrpSpPr>
          <p:grpSpPr>
            <a:xfrm>
              <a:off x="5095837" y="1077516"/>
              <a:ext cx="801936" cy="843402"/>
              <a:chOff x="929218" y="844015"/>
              <a:chExt cx="879516" cy="980368"/>
            </a:xfrm>
          </p:grpSpPr>
          <p:grpSp>
            <p:nvGrpSpPr>
              <p:cNvPr id="334" name="Group 333">
                <a:extLst>
                  <a:ext uri="{FF2B5EF4-FFF2-40B4-BE49-F238E27FC236}">
                    <a16:creationId xmlns:a16="http://schemas.microsoft.com/office/drawing/2014/main" id="{79F80E17-7AB5-4587-A956-03C0DB17D43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51" name="Oval 350">
                  <a:extLst>
                    <a:ext uri="{FF2B5EF4-FFF2-40B4-BE49-F238E27FC236}">
                      <a16:creationId xmlns:a16="http://schemas.microsoft.com/office/drawing/2014/main" id="{653D12E0-F2A5-44EC-B4BC-E759BA86F77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2" name="Oval 351">
                  <a:extLst>
                    <a:ext uri="{FF2B5EF4-FFF2-40B4-BE49-F238E27FC236}">
                      <a16:creationId xmlns:a16="http://schemas.microsoft.com/office/drawing/2014/main" id="{30BB5412-3454-487C-A7EA-0B6812F50EF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3" name="Oval 352">
                  <a:extLst>
                    <a:ext uri="{FF2B5EF4-FFF2-40B4-BE49-F238E27FC236}">
                      <a16:creationId xmlns:a16="http://schemas.microsoft.com/office/drawing/2014/main" id="{A9149210-88D5-42C5-96E2-B24FF50D1D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4" name="Oval 353">
                  <a:extLst>
                    <a:ext uri="{FF2B5EF4-FFF2-40B4-BE49-F238E27FC236}">
                      <a16:creationId xmlns:a16="http://schemas.microsoft.com/office/drawing/2014/main" id="{58179C32-ACE8-45B8-A9B0-F14A3622AA8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5" name="Group 334">
                <a:extLst>
                  <a:ext uri="{FF2B5EF4-FFF2-40B4-BE49-F238E27FC236}">
                    <a16:creationId xmlns:a16="http://schemas.microsoft.com/office/drawing/2014/main" id="{88EE1533-0B7E-4CAE-9307-DC19397AE6B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47" name="Oval 346">
                  <a:extLst>
                    <a:ext uri="{FF2B5EF4-FFF2-40B4-BE49-F238E27FC236}">
                      <a16:creationId xmlns:a16="http://schemas.microsoft.com/office/drawing/2014/main" id="{824A4279-FA3C-4D0F-9404-3D42B57F7E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8" name="Oval 347">
                  <a:extLst>
                    <a:ext uri="{FF2B5EF4-FFF2-40B4-BE49-F238E27FC236}">
                      <a16:creationId xmlns:a16="http://schemas.microsoft.com/office/drawing/2014/main" id="{BFE42D56-EF17-4D83-8223-02E05C7F55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9" name="Oval 348">
                  <a:extLst>
                    <a:ext uri="{FF2B5EF4-FFF2-40B4-BE49-F238E27FC236}">
                      <a16:creationId xmlns:a16="http://schemas.microsoft.com/office/drawing/2014/main" id="{7B80D0F3-4D51-4A4C-9176-BCBACB7C2C7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0" name="Oval 349">
                  <a:extLst>
                    <a:ext uri="{FF2B5EF4-FFF2-40B4-BE49-F238E27FC236}">
                      <a16:creationId xmlns:a16="http://schemas.microsoft.com/office/drawing/2014/main" id="{DCFEF671-11B6-44C5-BA8F-0637E1A585B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6" name="Group 335">
                <a:extLst>
                  <a:ext uri="{FF2B5EF4-FFF2-40B4-BE49-F238E27FC236}">
                    <a16:creationId xmlns:a16="http://schemas.microsoft.com/office/drawing/2014/main" id="{C67E303C-31D6-44C7-96BF-5DCFF44E211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43" name="Oval 342">
                  <a:extLst>
                    <a:ext uri="{FF2B5EF4-FFF2-40B4-BE49-F238E27FC236}">
                      <a16:creationId xmlns:a16="http://schemas.microsoft.com/office/drawing/2014/main" id="{2758D948-7468-4EB5-8130-690E330D257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4" name="Oval 343">
                  <a:extLst>
                    <a:ext uri="{FF2B5EF4-FFF2-40B4-BE49-F238E27FC236}">
                      <a16:creationId xmlns:a16="http://schemas.microsoft.com/office/drawing/2014/main" id="{2B22A435-0FE2-4909-9755-69A851817B9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8D70125A-71BC-45CF-96E6-E593E2CACF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6" name="Oval 345">
                  <a:extLst>
                    <a:ext uri="{FF2B5EF4-FFF2-40B4-BE49-F238E27FC236}">
                      <a16:creationId xmlns:a16="http://schemas.microsoft.com/office/drawing/2014/main" id="{F39AAED8-477A-4D81-9566-2E074ACD16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7" name="Group 336">
                <a:extLst>
                  <a:ext uri="{FF2B5EF4-FFF2-40B4-BE49-F238E27FC236}">
                    <a16:creationId xmlns:a16="http://schemas.microsoft.com/office/drawing/2014/main" id="{457982E5-9764-410F-AE56-279DB57DE7E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39" name="Oval 338">
                  <a:extLst>
                    <a:ext uri="{FF2B5EF4-FFF2-40B4-BE49-F238E27FC236}">
                      <a16:creationId xmlns:a16="http://schemas.microsoft.com/office/drawing/2014/main" id="{DB71654F-629A-4553-8B98-6BC368DFBE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0" name="Oval 339">
                  <a:extLst>
                    <a:ext uri="{FF2B5EF4-FFF2-40B4-BE49-F238E27FC236}">
                      <a16:creationId xmlns:a16="http://schemas.microsoft.com/office/drawing/2014/main" id="{E8C07400-6CD6-42FF-B659-5A85BE1D8B2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1" name="Oval 340">
                  <a:extLst>
                    <a:ext uri="{FF2B5EF4-FFF2-40B4-BE49-F238E27FC236}">
                      <a16:creationId xmlns:a16="http://schemas.microsoft.com/office/drawing/2014/main" id="{6E878043-068E-42A3-AB5C-98EC41B7CD3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2" name="Oval 341">
                  <a:extLst>
                    <a:ext uri="{FF2B5EF4-FFF2-40B4-BE49-F238E27FC236}">
                      <a16:creationId xmlns:a16="http://schemas.microsoft.com/office/drawing/2014/main" id="{975B8535-6DBC-4D1B-B1B2-CD21F68A57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907F1E97-0697-4A85-9F85-C7C81F07DE9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5" name="Group 354">
              <a:extLst>
                <a:ext uri="{FF2B5EF4-FFF2-40B4-BE49-F238E27FC236}">
                  <a16:creationId xmlns:a16="http://schemas.microsoft.com/office/drawing/2014/main" id="{229A4997-F36F-4262-A42F-1C0C29A511CE}"/>
                </a:ext>
              </a:extLst>
            </p:cNvPr>
            <p:cNvGrpSpPr/>
            <p:nvPr/>
          </p:nvGrpSpPr>
          <p:grpSpPr>
            <a:xfrm>
              <a:off x="6216512" y="1098037"/>
              <a:ext cx="801936" cy="843402"/>
              <a:chOff x="929218" y="844015"/>
              <a:chExt cx="879516" cy="980368"/>
            </a:xfrm>
          </p:grpSpPr>
          <p:grpSp>
            <p:nvGrpSpPr>
              <p:cNvPr id="356" name="Group 355">
                <a:extLst>
                  <a:ext uri="{FF2B5EF4-FFF2-40B4-BE49-F238E27FC236}">
                    <a16:creationId xmlns:a16="http://schemas.microsoft.com/office/drawing/2014/main" id="{10059424-5F56-4E3E-8867-8BBB3321266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73" name="Oval 372">
                  <a:extLst>
                    <a:ext uri="{FF2B5EF4-FFF2-40B4-BE49-F238E27FC236}">
                      <a16:creationId xmlns:a16="http://schemas.microsoft.com/office/drawing/2014/main" id="{072DC4E2-D99D-4E70-B276-574D63B427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4" name="Oval 373">
                  <a:extLst>
                    <a:ext uri="{FF2B5EF4-FFF2-40B4-BE49-F238E27FC236}">
                      <a16:creationId xmlns:a16="http://schemas.microsoft.com/office/drawing/2014/main" id="{175083D7-42E0-4A64-BF1B-D53D4FE4BEF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5" name="Oval 374">
                  <a:extLst>
                    <a:ext uri="{FF2B5EF4-FFF2-40B4-BE49-F238E27FC236}">
                      <a16:creationId xmlns:a16="http://schemas.microsoft.com/office/drawing/2014/main" id="{248D228B-8924-47AB-B86C-303569D285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6" name="Oval 375">
                  <a:extLst>
                    <a:ext uri="{FF2B5EF4-FFF2-40B4-BE49-F238E27FC236}">
                      <a16:creationId xmlns:a16="http://schemas.microsoft.com/office/drawing/2014/main" id="{D39E8689-A09A-4E4A-8B26-CEADA468556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7" name="Group 356">
                <a:extLst>
                  <a:ext uri="{FF2B5EF4-FFF2-40B4-BE49-F238E27FC236}">
                    <a16:creationId xmlns:a16="http://schemas.microsoft.com/office/drawing/2014/main" id="{2D35D88D-76BB-4AC0-BBCB-03B125B85964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69" name="Oval 368">
                  <a:extLst>
                    <a:ext uri="{FF2B5EF4-FFF2-40B4-BE49-F238E27FC236}">
                      <a16:creationId xmlns:a16="http://schemas.microsoft.com/office/drawing/2014/main" id="{29D10BB2-8BE1-4A38-AF95-A22D6CA7B2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0" name="Oval 369">
                  <a:extLst>
                    <a:ext uri="{FF2B5EF4-FFF2-40B4-BE49-F238E27FC236}">
                      <a16:creationId xmlns:a16="http://schemas.microsoft.com/office/drawing/2014/main" id="{1FDDC04B-2B88-4EB5-9EC5-125B9C5B73D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1" name="Oval 370">
                  <a:extLst>
                    <a:ext uri="{FF2B5EF4-FFF2-40B4-BE49-F238E27FC236}">
                      <a16:creationId xmlns:a16="http://schemas.microsoft.com/office/drawing/2014/main" id="{18B06E90-4C7D-4D51-B423-6070BB7F7B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2" name="Oval 371">
                  <a:extLst>
                    <a:ext uri="{FF2B5EF4-FFF2-40B4-BE49-F238E27FC236}">
                      <a16:creationId xmlns:a16="http://schemas.microsoft.com/office/drawing/2014/main" id="{49CE7F67-8A7E-4B9F-952F-94C771EFF4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8" name="Group 357">
                <a:extLst>
                  <a:ext uri="{FF2B5EF4-FFF2-40B4-BE49-F238E27FC236}">
                    <a16:creationId xmlns:a16="http://schemas.microsoft.com/office/drawing/2014/main" id="{3F93E60E-0CE5-4717-87CF-541AD2DB0F0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65" name="Oval 364">
                  <a:extLst>
                    <a:ext uri="{FF2B5EF4-FFF2-40B4-BE49-F238E27FC236}">
                      <a16:creationId xmlns:a16="http://schemas.microsoft.com/office/drawing/2014/main" id="{AE9C1636-DCA0-4374-B660-A4FF08615F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6" name="Oval 365">
                  <a:extLst>
                    <a:ext uri="{FF2B5EF4-FFF2-40B4-BE49-F238E27FC236}">
                      <a16:creationId xmlns:a16="http://schemas.microsoft.com/office/drawing/2014/main" id="{69FA8E7B-8D29-4FA3-888B-BDE646966C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7" name="Oval 366">
                  <a:extLst>
                    <a:ext uri="{FF2B5EF4-FFF2-40B4-BE49-F238E27FC236}">
                      <a16:creationId xmlns:a16="http://schemas.microsoft.com/office/drawing/2014/main" id="{24BDA288-99FF-46DB-84D6-4FA4222051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8" name="Oval 367">
                  <a:extLst>
                    <a:ext uri="{FF2B5EF4-FFF2-40B4-BE49-F238E27FC236}">
                      <a16:creationId xmlns:a16="http://schemas.microsoft.com/office/drawing/2014/main" id="{B876DA89-27E2-4D7B-BCDC-A98EC830A4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9" name="Group 358">
                <a:extLst>
                  <a:ext uri="{FF2B5EF4-FFF2-40B4-BE49-F238E27FC236}">
                    <a16:creationId xmlns:a16="http://schemas.microsoft.com/office/drawing/2014/main" id="{7E98E68A-F19C-4F7D-BD84-99202D1CB3C4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61" name="Oval 360">
                  <a:extLst>
                    <a:ext uri="{FF2B5EF4-FFF2-40B4-BE49-F238E27FC236}">
                      <a16:creationId xmlns:a16="http://schemas.microsoft.com/office/drawing/2014/main" id="{3E418CAF-F32F-438D-AF68-6CE525FC0E2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2" name="Oval 361">
                  <a:extLst>
                    <a:ext uri="{FF2B5EF4-FFF2-40B4-BE49-F238E27FC236}">
                      <a16:creationId xmlns:a16="http://schemas.microsoft.com/office/drawing/2014/main" id="{6908D46D-E45E-48ED-85D4-127E616D3E2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3" name="Oval 362">
                  <a:extLst>
                    <a:ext uri="{FF2B5EF4-FFF2-40B4-BE49-F238E27FC236}">
                      <a16:creationId xmlns:a16="http://schemas.microsoft.com/office/drawing/2014/main" id="{710FB3A3-FC01-41D4-BAFD-44C816F8D5A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4" name="Oval 363">
                  <a:extLst>
                    <a:ext uri="{FF2B5EF4-FFF2-40B4-BE49-F238E27FC236}">
                      <a16:creationId xmlns:a16="http://schemas.microsoft.com/office/drawing/2014/main" id="{1E49209D-EC70-4473-9A21-608C1B842ED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FA66DE93-E81E-4E41-B609-69E99F84418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7" name="Group 376">
              <a:extLst>
                <a:ext uri="{FF2B5EF4-FFF2-40B4-BE49-F238E27FC236}">
                  <a16:creationId xmlns:a16="http://schemas.microsoft.com/office/drawing/2014/main" id="{39DE2ABE-A475-4D9C-9BC4-17E5C279E427}"/>
                </a:ext>
              </a:extLst>
            </p:cNvPr>
            <p:cNvGrpSpPr/>
            <p:nvPr/>
          </p:nvGrpSpPr>
          <p:grpSpPr>
            <a:xfrm>
              <a:off x="7184163" y="1109460"/>
              <a:ext cx="801936" cy="614880"/>
              <a:chOff x="929218" y="844015"/>
              <a:chExt cx="879516" cy="980368"/>
            </a:xfrm>
          </p:grpSpPr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61FA9BA1-5CDB-4EBF-8130-116C201ED42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5" name="Oval 394">
                  <a:extLst>
                    <a:ext uri="{FF2B5EF4-FFF2-40B4-BE49-F238E27FC236}">
                      <a16:creationId xmlns:a16="http://schemas.microsoft.com/office/drawing/2014/main" id="{8D7D07C4-FF55-4F11-981A-08AD21B9C43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6" name="Oval 395">
                  <a:extLst>
                    <a:ext uri="{FF2B5EF4-FFF2-40B4-BE49-F238E27FC236}">
                      <a16:creationId xmlns:a16="http://schemas.microsoft.com/office/drawing/2014/main" id="{2C79CA51-12D8-4E82-96A7-CFAE3A1454C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7" name="Oval 396">
                  <a:extLst>
                    <a:ext uri="{FF2B5EF4-FFF2-40B4-BE49-F238E27FC236}">
                      <a16:creationId xmlns:a16="http://schemas.microsoft.com/office/drawing/2014/main" id="{1E7FB439-575D-4947-A774-4DB4A737A6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8" name="Oval 397">
                  <a:extLst>
                    <a:ext uri="{FF2B5EF4-FFF2-40B4-BE49-F238E27FC236}">
                      <a16:creationId xmlns:a16="http://schemas.microsoft.com/office/drawing/2014/main" id="{79F88469-AB4B-4FEA-A1C7-7E6124BF41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9" name="Group 378">
                <a:extLst>
                  <a:ext uri="{FF2B5EF4-FFF2-40B4-BE49-F238E27FC236}">
                    <a16:creationId xmlns:a16="http://schemas.microsoft.com/office/drawing/2014/main" id="{9C5A820C-E682-4BA9-ABBB-D5889D1800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1" name="Oval 390">
                  <a:extLst>
                    <a:ext uri="{FF2B5EF4-FFF2-40B4-BE49-F238E27FC236}">
                      <a16:creationId xmlns:a16="http://schemas.microsoft.com/office/drawing/2014/main" id="{A576B6B4-2063-49C4-889A-6D476DA754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2" name="Oval 391">
                  <a:extLst>
                    <a:ext uri="{FF2B5EF4-FFF2-40B4-BE49-F238E27FC236}">
                      <a16:creationId xmlns:a16="http://schemas.microsoft.com/office/drawing/2014/main" id="{0835349B-CF40-4587-A2ED-26C51CF37EB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3" name="Oval 392">
                  <a:extLst>
                    <a:ext uri="{FF2B5EF4-FFF2-40B4-BE49-F238E27FC236}">
                      <a16:creationId xmlns:a16="http://schemas.microsoft.com/office/drawing/2014/main" id="{FE681C4A-7119-4814-B4DB-9C096CCCDE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4" name="Oval 393">
                  <a:extLst>
                    <a:ext uri="{FF2B5EF4-FFF2-40B4-BE49-F238E27FC236}">
                      <a16:creationId xmlns:a16="http://schemas.microsoft.com/office/drawing/2014/main" id="{2ED16816-7E58-4479-814A-5C59B656AE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0" name="Group 379">
                <a:extLst>
                  <a:ext uri="{FF2B5EF4-FFF2-40B4-BE49-F238E27FC236}">
                    <a16:creationId xmlns:a16="http://schemas.microsoft.com/office/drawing/2014/main" id="{8860DFFE-271A-469E-BE00-EBB975DD10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87" name="Oval 386">
                  <a:extLst>
                    <a:ext uri="{FF2B5EF4-FFF2-40B4-BE49-F238E27FC236}">
                      <a16:creationId xmlns:a16="http://schemas.microsoft.com/office/drawing/2014/main" id="{2F220D0A-5B2C-4FEC-A230-C71EF80AF1A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6AD0BE77-6C6A-4F26-B282-79DE8F62389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9" name="Oval 388">
                  <a:extLst>
                    <a:ext uri="{FF2B5EF4-FFF2-40B4-BE49-F238E27FC236}">
                      <a16:creationId xmlns:a16="http://schemas.microsoft.com/office/drawing/2014/main" id="{8E3315F2-A8F6-4A6B-BC74-0B233DC3F06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0" name="Oval 389">
                  <a:extLst>
                    <a:ext uri="{FF2B5EF4-FFF2-40B4-BE49-F238E27FC236}">
                      <a16:creationId xmlns:a16="http://schemas.microsoft.com/office/drawing/2014/main" id="{0BEA9687-7AB9-49F7-BA40-3537D9149D8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1" name="Group 380">
                <a:extLst>
                  <a:ext uri="{FF2B5EF4-FFF2-40B4-BE49-F238E27FC236}">
                    <a16:creationId xmlns:a16="http://schemas.microsoft.com/office/drawing/2014/main" id="{BB2ABDD0-89C7-4372-BC46-EB52AA8D4CE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83" name="Oval 382">
                  <a:extLst>
                    <a:ext uri="{FF2B5EF4-FFF2-40B4-BE49-F238E27FC236}">
                      <a16:creationId xmlns:a16="http://schemas.microsoft.com/office/drawing/2014/main" id="{3BE113BC-9696-41A2-91F1-8F800EE724B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4" name="Oval 383">
                  <a:extLst>
                    <a:ext uri="{FF2B5EF4-FFF2-40B4-BE49-F238E27FC236}">
                      <a16:creationId xmlns:a16="http://schemas.microsoft.com/office/drawing/2014/main" id="{3063FD89-38EE-4740-8635-BF7725837EE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5" name="Oval 384">
                  <a:extLst>
                    <a:ext uri="{FF2B5EF4-FFF2-40B4-BE49-F238E27FC236}">
                      <a16:creationId xmlns:a16="http://schemas.microsoft.com/office/drawing/2014/main" id="{F963C7DF-C59A-4CDE-9F40-EFD327BECF1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6" name="Oval 385">
                  <a:extLst>
                    <a:ext uri="{FF2B5EF4-FFF2-40B4-BE49-F238E27FC236}">
                      <a16:creationId xmlns:a16="http://schemas.microsoft.com/office/drawing/2014/main" id="{8BB37603-36B2-48C7-8944-CBB2B71908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B56DE3D6-5BD1-4089-8426-9159A1A80C5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45A1EBDB-CD53-48C2-AC16-21606DA1625C}"/>
                </a:ext>
              </a:extLst>
            </p:cNvPr>
            <p:cNvGrpSpPr/>
            <p:nvPr/>
          </p:nvGrpSpPr>
          <p:grpSpPr>
            <a:xfrm>
              <a:off x="8212358" y="1091105"/>
              <a:ext cx="801936" cy="850334"/>
              <a:chOff x="929218" y="844015"/>
              <a:chExt cx="879516" cy="980368"/>
            </a:xfrm>
          </p:grpSpPr>
          <p:grpSp>
            <p:nvGrpSpPr>
              <p:cNvPr id="400" name="Group 399">
                <a:extLst>
                  <a:ext uri="{FF2B5EF4-FFF2-40B4-BE49-F238E27FC236}">
                    <a16:creationId xmlns:a16="http://schemas.microsoft.com/office/drawing/2014/main" id="{3A8A4AEB-A0EF-4665-B4BA-4E188777EAF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7" name="Oval 416">
                  <a:extLst>
                    <a:ext uri="{FF2B5EF4-FFF2-40B4-BE49-F238E27FC236}">
                      <a16:creationId xmlns:a16="http://schemas.microsoft.com/office/drawing/2014/main" id="{2C2247A7-3D53-4178-8C00-55AB8D6C8F0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8" name="Oval 417">
                  <a:extLst>
                    <a:ext uri="{FF2B5EF4-FFF2-40B4-BE49-F238E27FC236}">
                      <a16:creationId xmlns:a16="http://schemas.microsoft.com/office/drawing/2014/main" id="{82136EE2-1AA0-4467-A3E9-F0BD79BDEFD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3CFCFEBC-2007-42F4-845B-9E46FEEC60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0" name="Oval 419">
                  <a:extLst>
                    <a:ext uri="{FF2B5EF4-FFF2-40B4-BE49-F238E27FC236}">
                      <a16:creationId xmlns:a16="http://schemas.microsoft.com/office/drawing/2014/main" id="{28B7399D-10F3-4805-95EE-977E13A8AEC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1" name="Group 400">
                <a:extLst>
                  <a:ext uri="{FF2B5EF4-FFF2-40B4-BE49-F238E27FC236}">
                    <a16:creationId xmlns:a16="http://schemas.microsoft.com/office/drawing/2014/main" id="{1A26EFC2-38BE-4A79-9AE1-61F2C01ED2F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3" name="Oval 412">
                  <a:extLst>
                    <a:ext uri="{FF2B5EF4-FFF2-40B4-BE49-F238E27FC236}">
                      <a16:creationId xmlns:a16="http://schemas.microsoft.com/office/drawing/2014/main" id="{8FBABE50-2971-45F3-A10F-AA2B24C1229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4" name="Oval 413">
                  <a:extLst>
                    <a:ext uri="{FF2B5EF4-FFF2-40B4-BE49-F238E27FC236}">
                      <a16:creationId xmlns:a16="http://schemas.microsoft.com/office/drawing/2014/main" id="{4E9768BE-9DE8-4F21-886E-CDE78B26B0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5" name="Oval 414">
                  <a:extLst>
                    <a:ext uri="{FF2B5EF4-FFF2-40B4-BE49-F238E27FC236}">
                      <a16:creationId xmlns:a16="http://schemas.microsoft.com/office/drawing/2014/main" id="{26E57340-B3FA-4E4F-9402-B61D530390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6" name="Oval 415">
                  <a:extLst>
                    <a:ext uri="{FF2B5EF4-FFF2-40B4-BE49-F238E27FC236}">
                      <a16:creationId xmlns:a16="http://schemas.microsoft.com/office/drawing/2014/main" id="{ECE46C28-F33F-4527-B8E6-EE8393C2F8E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2" name="Group 401">
                <a:extLst>
                  <a:ext uri="{FF2B5EF4-FFF2-40B4-BE49-F238E27FC236}">
                    <a16:creationId xmlns:a16="http://schemas.microsoft.com/office/drawing/2014/main" id="{94F1BAE2-9BD1-4E39-97A5-995115E3F05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09" name="Oval 408">
                  <a:extLst>
                    <a:ext uri="{FF2B5EF4-FFF2-40B4-BE49-F238E27FC236}">
                      <a16:creationId xmlns:a16="http://schemas.microsoft.com/office/drawing/2014/main" id="{3F928467-DAF7-4835-AE78-7392C5C0F1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0" name="Oval 409">
                  <a:extLst>
                    <a:ext uri="{FF2B5EF4-FFF2-40B4-BE49-F238E27FC236}">
                      <a16:creationId xmlns:a16="http://schemas.microsoft.com/office/drawing/2014/main" id="{31370362-71F2-4D00-A395-CCCD0293128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1" name="Oval 410">
                  <a:extLst>
                    <a:ext uri="{FF2B5EF4-FFF2-40B4-BE49-F238E27FC236}">
                      <a16:creationId xmlns:a16="http://schemas.microsoft.com/office/drawing/2014/main" id="{6A1BFDF5-9D0A-45C1-ADB4-706DAAB0B8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2" name="Oval 411">
                  <a:extLst>
                    <a:ext uri="{FF2B5EF4-FFF2-40B4-BE49-F238E27FC236}">
                      <a16:creationId xmlns:a16="http://schemas.microsoft.com/office/drawing/2014/main" id="{00FDBB35-3BC7-41D0-8A90-B3F1CDEE27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3" name="Group 402">
                <a:extLst>
                  <a:ext uri="{FF2B5EF4-FFF2-40B4-BE49-F238E27FC236}">
                    <a16:creationId xmlns:a16="http://schemas.microsoft.com/office/drawing/2014/main" id="{3740489A-9BDC-4B9A-9023-2ECF13A6DEF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05" name="Oval 404">
                  <a:extLst>
                    <a:ext uri="{FF2B5EF4-FFF2-40B4-BE49-F238E27FC236}">
                      <a16:creationId xmlns:a16="http://schemas.microsoft.com/office/drawing/2014/main" id="{464BE457-5ADF-4F7F-9CAF-9AF6E377CD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6" name="Oval 405">
                  <a:extLst>
                    <a:ext uri="{FF2B5EF4-FFF2-40B4-BE49-F238E27FC236}">
                      <a16:creationId xmlns:a16="http://schemas.microsoft.com/office/drawing/2014/main" id="{94D49407-DE5A-42CE-86A4-4EE2283A76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7" name="Oval 406">
                  <a:extLst>
                    <a:ext uri="{FF2B5EF4-FFF2-40B4-BE49-F238E27FC236}">
                      <a16:creationId xmlns:a16="http://schemas.microsoft.com/office/drawing/2014/main" id="{0523E629-4994-4167-82A0-BDB1885D0D4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8" name="Oval 407">
                  <a:extLst>
                    <a:ext uri="{FF2B5EF4-FFF2-40B4-BE49-F238E27FC236}">
                      <a16:creationId xmlns:a16="http://schemas.microsoft.com/office/drawing/2014/main" id="{4363BC3A-1A6D-4870-9160-24EBF83ECC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BA20EC8E-BFF8-4960-BCE8-B6125B3B6772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CEE6ED51-196F-455E-B980-B8B23BE07C05}"/>
                </a:ext>
              </a:extLst>
            </p:cNvPr>
            <p:cNvGrpSpPr/>
            <p:nvPr/>
          </p:nvGrpSpPr>
          <p:grpSpPr>
            <a:xfrm>
              <a:off x="1003515" y="2605403"/>
              <a:ext cx="8173116" cy="1068411"/>
              <a:chOff x="2038184" y="728645"/>
              <a:chExt cx="8173116" cy="1068411"/>
            </a:xfrm>
          </p:grpSpPr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13945F4-AD9A-471F-BA70-A938A779721A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668C810D-3F2D-4E7A-8F44-82CB028BB028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DCE09603-C7A7-48F1-9283-35A08DB94D58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23243021-F34E-4A23-A523-25CEF710CAE3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6910A177-E16E-4B6B-AAD8-7069FDFC1D82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57A41E8B-8EDB-4081-9ECE-79A975C54FC9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2474CF6A-033A-4CAC-8E01-8A8149AA5A5C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BD9F37C4-5D19-42D2-96B2-1484764BF86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0" name="Group 429">
              <a:extLst>
                <a:ext uri="{FF2B5EF4-FFF2-40B4-BE49-F238E27FC236}">
                  <a16:creationId xmlns:a16="http://schemas.microsoft.com/office/drawing/2014/main" id="{A0BAC9BD-134B-407A-B31C-DF527CD7D575}"/>
                </a:ext>
              </a:extLst>
            </p:cNvPr>
            <p:cNvGrpSpPr/>
            <p:nvPr/>
          </p:nvGrpSpPr>
          <p:grpSpPr>
            <a:xfrm>
              <a:off x="1106772" y="2665213"/>
              <a:ext cx="879516" cy="980368"/>
              <a:chOff x="929218" y="844015"/>
              <a:chExt cx="879516" cy="980368"/>
            </a:xfrm>
          </p:grpSpPr>
          <p:grpSp>
            <p:nvGrpSpPr>
              <p:cNvPr id="431" name="Group 430">
                <a:extLst>
                  <a:ext uri="{FF2B5EF4-FFF2-40B4-BE49-F238E27FC236}">
                    <a16:creationId xmlns:a16="http://schemas.microsoft.com/office/drawing/2014/main" id="{A7CCF4E6-4345-4653-8151-4F40B2F77D0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8" name="Oval 447">
                  <a:extLst>
                    <a:ext uri="{FF2B5EF4-FFF2-40B4-BE49-F238E27FC236}">
                      <a16:creationId xmlns:a16="http://schemas.microsoft.com/office/drawing/2014/main" id="{3F35D898-8FAD-40A0-A536-8866F29C62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D264E571-04D7-426C-8276-CC8795A7CC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55714833-B6FD-40B2-8FFE-2859BA0849C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21041A94-7789-4603-9E5D-F70F60BA7C4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2" name="Group 431">
                <a:extLst>
                  <a:ext uri="{FF2B5EF4-FFF2-40B4-BE49-F238E27FC236}">
                    <a16:creationId xmlns:a16="http://schemas.microsoft.com/office/drawing/2014/main" id="{7AA2F08D-C5B1-4FAD-834E-D13124F896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4" name="Oval 443">
                  <a:extLst>
                    <a:ext uri="{FF2B5EF4-FFF2-40B4-BE49-F238E27FC236}">
                      <a16:creationId xmlns:a16="http://schemas.microsoft.com/office/drawing/2014/main" id="{732A83C9-A413-4931-A95E-7DE9B68C212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5" name="Oval 444">
                  <a:extLst>
                    <a:ext uri="{FF2B5EF4-FFF2-40B4-BE49-F238E27FC236}">
                      <a16:creationId xmlns:a16="http://schemas.microsoft.com/office/drawing/2014/main" id="{5A02A341-9A80-421F-A3EC-15D0615227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6" name="Oval 445">
                  <a:extLst>
                    <a:ext uri="{FF2B5EF4-FFF2-40B4-BE49-F238E27FC236}">
                      <a16:creationId xmlns:a16="http://schemas.microsoft.com/office/drawing/2014/main" id="{4447F028-333A-41DB-B5D5-7869BCB13E0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7" name="Oval 446">
                  <a:extLst>
                    <a:ext uri="{FF2B5EF4-FFF2-40B4-BE49-F238E27FC236}">
                      <a16:creationId xmlns:a16="http://schemas.microsoft.com/office/drawing/2014/main" id="{AD682754-D431-49A9-9A80-8287474936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3" name="Group 432">
                <a:extLst>
                  <a:ext uri="{FF2B5EF4-FFF2-40B4-BE49-F238E27FC236}">
                    <a16:creationId xmlns:a16="http://schemas.microsoft.com/office/drawing/2014/main" id="{693259C2-2E10-47AC-ACF7-C8B1C86B0E5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40" name="Oval 439">
                  <a:extLst>
                    <a:ext uri="{FF2B5EF4-FFF2-40B4-BE49-F238E27FC236}">
                      <a16:creationId xmlns:a16="http://schemas.microsoft.com/office/drawing/2014/main" id="{0B400E2A-4DCB-486C-902A-01DD2547D40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1" name="Oval 440">
                  <a:extLst>
                    <a:ext uri="{FF2B5EF4-FFF2-40B4-BE49-F238E27FC236}">
                      <a16:creationId xmlns:a16="http://schemas.microsoft.com/office/drawing/2014/main" id="{2DD8B883-25C1-46D4-8DF4-1B4F819E4D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2" name="Oval 441">
                  <a:extLst>
                    <a:ext uri="{FF2B5EF4-FFF2-40B4-BE49-F238E27FC236}">
                      <a16:creationId xmlns:a16="http://schemas.microsoft.com/office/drawing/2014/main" id="{2690BFBC-148F-45DE-906D-5B8E683D9B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3" name="Oval 442">
                  <a:extLst>
                    <a:ext uri="{FF2B5EF4-FFF2-40B4-BE49-F238E27FC236}">
                      <a16:creationId xmlns:a16="http://schemas.microsoft.com/office/drawing/2014/main" id="{D3C7B45F-3961-480A-84E1-AB76253F23D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4" name="Group 433">
                <a:extLst>
                  <a:ext uri="{FF2B5EF4-FFF2-40B4-BE49-F238E27FC236}">
                    <a16:creationId xmlns:a16="http://schemas.microsoft.com/office/drawing/2014/main" id="{2192724C-1FF3-48EA-9691-91409552A04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36" name="Oval 435">
                  <a:extLst>
                    <a:ext uri="{FF2B5EF4-FFF2-40B4-BE49-F238E27FC236}">
                      <a16:creationId xmlns:a16="http://schemas.microsoft.com/office/drawing/2014/main" id="{4A1372E4-E6BC-4787-B15A-3E818A5F5B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7" name="Oval 436">
                  <a:extLst>
                    <a:ext uri="{FF2B5EF4-FFF2-40B4-BE49-F238E27FC236}">
                      <a16:creationId xmlns:a16="http://schemas.microsoft.com/office/drawing/2014/main" id="{FBBEEE1C-77F5-4BDE-8557-3DBFA466E5E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8" name="Oval 437">
                  <a:extLst>
                    <a:ext uri="{FF2B5EF4-FFF2-40B4-BE49-F238E27FC236}">
                      <a16:creationId xmlns:a16="http://schemas.microsoft.com/office/drawing/2014/main" id="{CC802A55-C311-43F7-93C8-1DE9F424E7D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9" name="Oval 438">
                  <a:extLst>
                    <a:ext uri="{FF2B5EF4-FFF2-40B4-BE49-F238E27FC236}">
                      <a16:creationId xmlns:a16="http://schemas.microsoft.com/office/drawing/2014/main" id="{AC383182-DD4E-4C87-BEE0-D5902083FB5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320ECCED-BB43-4CE8-A100-517B1E233AA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2" name="Group 451">
              <a:extLst>
                <a:ext uri="{FF2B5EF4-FFF2-40B4-BE49-F238E27FC236}">
                  <a16:creationId xmlns:a16="http://schemas.microsoft.com/office/drawing/2014/main" id="{E37F67CF-EFCE-4450-9748-2F2198732E55}"/>
                </a:ext>
              </a:extLst>
            </p:cNvPr>
            <p:cNvGrpSpPr/>
            <p:nvPr/>
          </p:nvGrpSpPr>
          <p:grpSpPr>
            <a:xfrm>
              <a:off x="2153236" y="2681540"/>
              <a:ext cx="801936" cy="753482"/>
              <a:chOff x="929218" y="844015"/>
              <a:chExt cx="879516" cy="980368"/>
            </a:xfrm>
          </p:grpSpPr>
          <p:grpSp>
            <p:nvGrpSpPr>
              <p:cNvPr id="453" name="Group 452">
                <a:extLst>
                  <a:ext uri="{FF2B5EF4-FFF2-40B4-BE49-F238E27FC236}">
                    <a16:creationId xmlns:a16="http://schemas.microsoft.com/office/drawing/2014/main" id="{6FBA3084-CDEC-4FB8-A29B-12CDF1994659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70" name="Oval 469">
                  <a:extLst>
                    <a:ext uri="{FF2B5EF4-FFF2-40B4-BE49-F238E27FC236}">
                      <a16:creationId xmlns:a16="http://schemas.microsoft.com/office/drawing/2014/main" id="{C116F6A6-0E9C-4914-B03B-B5A326EBEA5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1" name="Oval 470">
                  <a:extLst>
                    <a:ext uri="{FF2B5EF4-FFF2-40B4-BE49-F238E27FC236}">
                      <a16:creationId xmlns:a16="http://schemas.microsoft.com/office/drawing/2014/main" id="{B0D0F7A1-224A-4C3E-B275-C5D3F16239E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2" name="Oval 471">
                  <a:extLst>
                    <a:ext uri="{FF2B5EF4-FFF2-40B4-BE49-F238E27FC236}">
                      <a16:creationId xmlns:a16="http://schemas.microsoft.com/office/drawing/2014/main" id="{CEBFA2F0-F051-4BB5-A959-A081CFE6009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3" name="Oval 472">
                  <a:extLst>
                    <a:ext uri="{FF2B5EF4-FFF2-40B4-BE49-F238E27FC236}">
                      <a16:creationId xmlns:a16="http://schemas.microsoft.com/office/drawing/2014/main" id="{A81BAC0E-4F7F-4F7E-8B62-7A563E3F815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4" name="Group 453">
                <a:extLst>
                  <a:ext uri="{FF2B5EF4-FFF2-40B4-BE49-F238E27FC236}">
                    <a16:creationId xmlns:a16="http://schemas.microsoft.com/office/drawing/2014/main" id="{A8E5A21E-9355-4528-B195-D85888ADEF42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66" name="Oval 465">
                  <a:extLst>
                    <a:ext uri="{FF2B5EF4-FFF2-40B4-BE49-F238E27FC236}">
                      <a16:creationId xmlns:a16="http://schemas.microsoft.com/office/drawing/2014/main" id="{9710E87B-E909-4900-9DBC-9EEC0CDF5A0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7" name="Oval 466">
                  <a:extLst>
                    <a:ext uri="{FF2B5EF4-FFF2-40B4-BE49-F238E27FC236}">
                      <a16:creationId xmlns:a16="http://schemas.microsoft.com/office/drawing/2014/main" id="{CFE9BF84-3A18-4EC9-ABAF-05C9D040C7D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8" name="Oval 467">
                  <a:extLst>
                    <a:ext uri="{FF2B5EF4-FFF2-40B4-BE49-F238E27FC236}">
                      <a16:creationId xmlns:a16="http://schemas.microsoft.com/office/drawing/2014/main" id="{34731A6E-CC23-4C51-B512-D282938AD2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9" name="Oval 468">
                  <a:extLst>
                    <a:ext uri="{FF2B5EF4-FFF2-40B4-BE49-F238E27FC236}">
                      <a16:creationId xmlns:a16="http://schemas.microsoft.com/office/drawing/2014/main" id="{EEBA7C03-77C6-4FE8-B870-FA45EE59D3D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5" name="Group 454">
                <a:extLst>
                  <a:ext uri="{FF2B5EF4-FFF2-40B4-BE49-F238E27FC236}">
                    <a16:creationId xmlns:a16="http://schemas.microsoft.com/office/drawing/2014/main" id="{27F1F720-F67D-456A-B2C8-6A6BED7FC2A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62" name="Oval 461">
                  <a:extLst>
                    <a:ext uri="{FF2B5EF4-FFF2-40B4-BE49-F238E27FC236}">
                      <a16:creationId xmlns:a16="http://schemas.microsoft.com/office/drawing/2014/main" id="{0777BA50-AD81-408A-8CDB-8249B60EDA7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3" name="Oval 462">
                  <a:extLst>
                    <a:ext uri="{FF2B5EF4-FFF2-40B4-BE49-F238E27FC236}">
                      <a16:creationId xmlns:a16="http://schemas.microsoft.com/office/drawing/2014/main" id="{3C7716A6-E77C-490E-87B3-734424FF8D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4" name="Oval 463">
                  <a:extLst>
                    <a:ext uri="{FF2B5EF4-FFF2-40B4-BE49-F238E27FC236}">
                      <a16:creationId xmlns:a16="http://schemas.microsoft.com/office/drawing/2014/main" id="{C12391B7-E9E3-4494-A9DD-236EAA03C20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5" name="Oval 464">
                  <a:extLst>
                    <a:ext uri="{FF2B5EF4-FFF2-40B4-BE49-F238E27FC236}">
                      <a16:creationId xmlns:a16="http://schemas.microsoft.com/office/drawing/2014/main" id="{590FC4EB-6597-4EC8-B2D6-E2254132CA8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6" name="Group 455">
                <a:extLst>
                  <a:ext uri="{FF2B5EF4-FFF2-40B4-BE49-F238E27FC236}">
                    <a16:creationId xmlns:a16="http://schemas.microsoft.com/office/drawing/2014/main" id="{99607761-CB2E-4990-8716-ACEA3BB0536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58F79544-79D9-4818-BFF8-171C8FE5E6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9" name="Oval 458">
                  <a:extLst>
                    <a:ext uri="{FF2B5EF4-FFF2-40B4-BE49-F238E27FC236}">
                      <a16:creationId xmlns:a16="http://schemas.microsoft.com/office/drawing/2014/main" id="{0E48AE14-6FD1-41D4-B1B3-62E312B0C09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0" name="Oval 459">
                  <a:extLst>
                    <a:ext uri="{FF2B5EF4-FFF2-40B4-BE49-F238E27FC236}">
                      <a16:creationId xmlns:a16="http://schemas.microsoft.com/office/drawing/2014/main" id="{0C7ECB81-B490-4406-AE46-38D8FE23E84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1" name="Oval 460">
                  <a:extLst>
                    <a:ext uri="{FF2B5EF4-FFF2-40B4-BE49-F238E27FC236}">
                      <a16:creationId xmlns:a16="http://schemas.microsoft.com/office/drawing/2014/main" id="{EDAC651C-7451-4384-81BD-AD766BCF41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5919F5E2-5B44-427F-9F1F-64266D53673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650DF8C4-A279-4665-B204-103AE552D358}"/>
                </a:ext>
              </a:extLst>
            </p:cNvPr>
            <p:cNvGrpSpPr/>
            <p:nvPr/>
          </p:nvGrpSpPr>
          <p:grpSpPr>
            <a:xfrm>
              <a:off x="3150454" y="2672493"/>
              <a:ext cx="801936" cy="973088"/>
              <a:chOff x="929218" y="844015"/>
              <a:chExt cx="879516" cy="980368"/>
            </a:xfrm>
          </p:grpSpPr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2B58C3C4-3602-4213-BC59-EAEFE8490B0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92" name="Oval 491">
                  <a:extLst>
                    <a:ext uri="{FF2B5EF4-FFF2-40B4-BE49-F238E27FC236}">
                      <a16:creationId xmlns:a16="http://schemas.microsoft.com/office/drawing/2014/main" id="{E032F1E1-851C-4461-A655-B023B41449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3" name="Oval 492">
                  <a:extLst>
                    <a:ext uri="{FF2B5EF4-FFF2-40B4-BE49-F238E27FC236}">
                      <a16:creationId xmlns:a16="http://schemas.microsoft.com/office/drawing/2014/main" id="{4DA8024F-3887-44BB-A315-C8CD9E7F2BD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4" name="Oval 493">
                  <a:extLst>
                    <a:ext uri="{FF2B5EF4-FFF2-40B4-BE49-F238E27FC236}">
                      <a16:creationId xmlns:a16="http://schemas.microsoft.com/office/drawing/2014/main" id="{F9BB8C8A-B87E-4AD1-9728-0B043518E8A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5" name="Oval 494">
                  <a:extLst>
                    <a:ext uri="{FF2B5EF4-FFF2-40B4-BE49-F238E27FC236}">
                      <a16:creationId xmlns:a16="http://schemas.microsoft.com/office/drawing/2014/main" id="{1B815333-F38B-4E2E-8315-837BDC79729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B2CD631B-264C-4C4F-BACE-2F78D48B16B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88" name="Oval 487">
                  <a:extLst>
                    <a:ext uri="{FF2B5EF4-FFF2-40B4-BE49-F238E27FC236}">
                      <a16:creationId xmlns:a16="http://schemas.microsoft.com/office/drawing/2014/main" id="{BF9FA2AB-9629-4AB0-A0F4-9E04E7694D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E6A78B25-12BF-4AF3-B512-ACA80265892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148BE612-6998-4C90-8D33-7D98271229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1" name="Oval 490">
                  <a:extLst>
                    <a:ext uri="{FF2B5EF4-FFF2-40B4-BE49-F238E27FC236}">
                      <a16:creationId xmlns:a16="http://schemas.microsoft.com/office/drawing/2014/main" id="{1D92AC88-A8DA-451B-84B8-26EEFDE731B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719778D1-D892-4A69-A934-F4307874BD5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84" name="Oval 483">
                  <a:extLst>
                    <a:ext uri="{FF2B5EF4-FFF2-40B4-BE49-F238E27FC236}">
                      <a16:creationId xmlns:a16="http://schemas.microsoft.com/office/drawing/2014/main" id="{47EE7CC0-1D4D-4E4D-8659-AB84EAECF89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5" name="Oval 484">
                  <a:extLst>
                    <a:ext uri="{FF2B5EF4-FFF2-40B4-BE49-F238E27FC236}">
                      <a16:creationId xmlns:a16="http://schemas.microsoft.com/office/drawing/2014/main" id="{25424598-AC32-4417-AD03-13C34F8E249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6" name="Oval 485">
                  <a:extLst>
                    <a:ext uri="{FF2B5EF4-FFF2-40B4-BE49-F238E27FC236}">
                      <a16:creationId xmlns:a16="http://schemas.microsoft.com/office/drawing/2014/main" id="{9CC4EF8E-DAD2-4B46-BE5F-FB7A46A44FF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7" name="Oval 486">
                  <a:extLst>
                    <a:ext uri="{FF2B5EF4-FFF2-40B4-BE49-F238E27FC236}">
                      <a16:creationId xmlns:a16="http://schemas.microsoft.com/office/drawing/2014/main" id="{CB070065-DBFE-4985-BAC6-EC856342623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8" name="Group 477">
                <a:extLst>
                  <a:ext uri="{FF2B5EF4-FFF2-40B4-BE49-F238E27FC236}">
                    <a16:creationId xmlns:a16="http://schemas.microsoft.com/office/drawing/2014/main" id="{F48113C4-503D-4C28-AC9E-CC0795718FA5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80" name="Oval 479">
                  <a:extLst>
                    <a:ext uri="{FF2B5EF4-FFF2-40B4-BE49-F238E27FC236}">
                      <a16:creationId xmlns:a16="http://schemas.microsoft.com/office/drawing/2014/main" id="{DB3A59AF-EC95-47FF-8F72-E3E5D15F689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1" name="Oval 480">
                  <a:extLst>
                    <a:ext uri="{FF2B5EF4-FFF2-40B4-BE49-F238E27FC236}">
                      <a16:creationId xmlns:a16="http://schemas.microsoft.com/office/drawing/2014/main" id="{31929005-4738-4ED5-838C-694B6B3633B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2" name="Oval 481">
                  <a:extLst>
                    <a:ext uri="{FF2B5EF4-FFF2-40B4-BE49-F238E27FC236}">
                      <a16:creationId xmlns:a16="http://schemas.microsoft.com/office/drawing/2014/main" id="{EC22CBDE-158B-4ECB-8E2E-1EB75207882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3" name="Oval 482">
                  <a:extLst>
                    <a:ext uri="{FF2B5EF4-FFF2-40B4-BE49-F238E27FC236}">
                      <a16:creationId xmlns:a16="http://schemas.microsoft.com/office/drawing/2014/main" id="{5D6CE341-F5A6-4128-8367-8D54C299821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D677332E-2AB9-424C-A4DB-3BAA0990189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6" name="Group 495">
              <a:extLst>
                <a:ext uri="{FF2B5EF4-FFF2-40B4-BE49-F238E27FC236}">
                  <a16:creationId xmlns:a16="http://schemas.microsoft.com/office/drawing/2014/main" id="{12020B79-017B-4E43-A97E-BB416DF29DEA}"/>
                </a:ext>
              </a:extLst>
            </p:cNvPr>
            <p:cNvGrpSpPr/>
            <p:nvPr/>
          </p:nvGrpSpPr>
          <p:grpSpPr>
            <a:xfrm>
              <a:off x="4154350" y="2653331"/>
              <a:ext cx="801936" cy="565828"/>
              <a:chOff x="929218" y="844015"/>
              <a:chExt cx="879516" cy="980368"/>
            </a:xfrm>
          </p:grpSpPr>
          <p:grpSp>
            <p:nvGrpSpPr>
              <p:cNvPr id="497" name="Group 496">
                <a:extLst>
                  <a:ext uri="{FF2B5EF4-FFF2-40B4-BE49-F238E27FC236}">
                    <a16:creationId xmlns:a16="http://schemas.microsoft.com/office/drawing/2014/main" id="{0D50A73F-6FFB-4293-B927-E03B759B5D0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4" name="Oval 513">
                  <a:extLst>
                    <a:ext uri="{FF2B5EF4-FFF2-40B4-BE49-F238E27FC236}">
                      <a16:creationId xmlns:a16="http://schemas.microsoft.com/office/drawing/2014/main" id="{EAFB0867-C9C3-4D49-8857-790B524C461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5" name="Oval 514">
                  <a:extLst>
                    <a:ext uri="{FF2B5EF4-FFF2-40B4-BE49-F238E27FC236}">
                      <a16:creationId xmlns:a16="http://schemas.microsoft.com/office/drawing/2014/main" id="{1E71B9F5-9201-4C80-8413-E5DD499A187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6" name="Oval 515">
                  <a:extLst>
                    <a:ext uri="{FF2B5EF4-FFF2-40B4-BE49-F238E27FC236}">
                      <a16:creationId xmlns:a16="http://schemas.microsoft.com/office/drawing/2014/main" id="{CB3B3E6A-A9A3-44EA-ABDB-F1017D2AC3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7" name="Oval 516">
                  <a:extLst>
                    <a:ext uri="{FF2B5EF4-FFF2-40B4-BE49-F238E27FC236}">
                      <a16:creationId xmlns:a16="http://schemas.microsoft.com/office/drawing/2014/main" id="{22951B36-09BA-4BCF-97F3-4C7474EE96B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8" name="Group 497">
                <a:extLst>
                  <a:ext uri="{FF2B5EF4-FFF2-40B4-BE49-F238E27FC236}">
                    <a16:creationId xmlns:a16="http://schemas.microsoft.com/office/drawing/2014/main" id="{EFE5F164-6ED1-41B0-B62F-89C750EDAE2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0" name="Oval 509">
                  <a:extLst>
                    <a:ext uri="{FF2B5EF4-FFF2-40B4-BE49-F238E27FC236}">
                      <a16:creationId xmlns:a16="http://schemas.microsoft.com/office/drawing/2014/main" id="{847523E0-BF93-4321-B632-8AE337E63D9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1" name="Oval 510">
                  <a:extLst>
                    <a:ext uri="{FF2B5EF4-FFF2-40B4-BE49-F238E27FC236}">
                      <a16:creationId xmlns:a16="http://schemas.microsoft.com/office/drawing/2014/main" id="{8340BE51-2544-485D-989D-AF85EF12196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2" name="Oval 511">
                  <a:extLst>
                    <a:ext uri="{FF2B5EF4-FFF2-40B4-BE49-F238E27FC236}">
                      <a16:creationId xmlns:a16="http://schemas.microsoft.com/office/drawing/2014/main" id="{8F36B9BF-E213-4CEA-93F3-3B56E0B18E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3" name="Oval 512">
                  <a:extLst>
                    <a:ext uri="{FF2B5EF4-FFF2-40B4-BE49-F238E27FC236}">
                      <a16:creationId xmlns:a16="http://schemas.microsoft.com/office/drawing/2014/main" id="{CA32301E-225C-4EE1-95C4-A4E55880B1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9" name="Group 498">
                <a:extLst>
                  <a:ext uri="{FF2B5EF4-FFF2-40B4-BE49-F238E27FC236}">
                    <a16:creationId xmlns:a16="http://schemas.microsoft.com/office/drawing/2014/main" id="{63BA6DDB-9A80-4490-A2E3-123A7EFE583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06" name="Oval 505">
                  <a:extLst>
                    <a:ext uri="{FF2B5EF4-FFF2-40B4-BE49-F238E27FC236}">
                      <a16:creationId xmlns:a16="http://schemas.microsoft.com/office/drawing/2014/main" id="{E315C3C9-85F1-4029-B898-616D1EB645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7" name="Oval 506">
                  <a:extLst>
                    <a:ext uri="{FF2B5EF4-FFF2-40B4-BE49-F238E27FC236}">
                      <a16:creationId xmlns:a16="http://schemas.microsoft.com/office/drawing/2014/main" id="{70AB29AF-C871-4691-A661-C70A36B8128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8" name="Oval 507">
                  <a:extLst>
                    <a:ext uri="{FF2B5EF4-FFF2-40B4-BE49-F238E27FC236}">
                      <a16:creationId xmlns:a16="http://schemas.microsoft.com/office/drawing/2014/main" id="{60AE2BB8-BDF9-4F76-A4D2-7FA4149097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9" name="Oval 508">
                  <a:extLst>
                    <a:ext uri="{FF2B5EF4-FFF2-40B4-BE49-F238E27FC236}">
                      <a16:creationId xmlns:a16="http://schemas.microsoft.com/office/drawing/2014/main" id="{B8E4506F-7FCF-4133-B9F7-1527E1EADA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0" name="Group 499">
                <a:extLst>
                  <a:ext uri="{FF2B5EF4-FFF2-40B4-BE49-F238E27FC236}">
                    <a16:creationId xmlns:a16="http://schemas.microsoft.com/office/drawing/2014/main" id="{2D092B60-E67C-410D-B125-FA653A291A7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02" name="Oval 501">
                  <a:extLst>
                    <a:ext uri="{FF2B5EF4-FFF2-40B4-BE49-F238E27FC236}">
                      <a16:creationId xmlns:a16="http://schemas.microsoft.com/office/drawing/2014/main" id="{D2F1164F-4530-4904-93D4-EAE125E449D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3" name="Oval 502">
                  <a:extLst>
                    <a:ext uri="{FF2B5EF4-FFF2-40B4-BE49-F238E27FC236}">
                      <a16:creationId xmlns:a16="http://schemas.microsoft.com/office/drawing/2014/main" id="{507DFE6F-5AF2-4F43-866E-4CCCB287500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4" name="Oval 503">
                  <a:extLst>
                    <a:ext uri="{FF2B5EF4-FFF2-40B4-BE49-F238E27FC236}">
                      <a16:creationId xmlns:a16="http://schemas.microsoft.com/office/drawing/2014/main" id="{B02DB04D-E57E-4ADF-B1EB-761CCA5CDB3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5" name="Oval 504">
                  <a:extLst>
                    <a:ext uri="{FF2B5EF4-FFF2-40B4-BE49-F238E27FC236}">
                      <a16:creationId xmlns:a16="http://schemas.microsoft.com/office/drawing/2014/main" id="{D09DB4F8-2913-4099-8386-6947FC8E32B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FCFCF1E0-3219-4440-B86C-9F6D73D5CD0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8" name="Group 517">
              <a:extLst>
                <a:ext uri="{FF2B5EF4-FFF2-40B4-BE49-F238E27FC236}">
                  <a16:creationId xmlns:a16="http://schemas.microsoft.com/office/drawing/2014/main" id="{5E6C5D56-F061-4567-A8A0-98D37D37BB76}"/>
                </a:ext>
              </a:extLst>
            </p:cNvPr>
            <p:cNvGrpSpPr/>
            <p:nvPr/>
          </p:nvGrpSpPr>
          <p:grpSpPr>
            <a:xfrm>
              <a:off x="5095837" y="2703412"/>
              <a:ext cx="801936" cy="843402"/>
              <a:chOff x="929218" y="844015"/>
              <a:chExt cx="879516" cy="980368"/>
            </a:xfrm>
          </p:grpSpPr>
          <p:grpSp>
            <p:nvGrpSpPr>
              <p:cNvPr id="519" name="Group 518">
                <a:extLst>
                  <a:ext uri="{FF2B5EF4-FFF2-40B4-BE49-F238E27FC236}">
                    <a16:creationId xmlns:a16="http://schemas.microsoft.com/office/drawing/2014/main" id="{248F94B3-9E65-44D8-B0E6-4D67322F35D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6" name="Oval 535">
                  <a:extLst>
                    <a:ext uri="{FF2B5EF4-FFF2-40B4-BE49-F238E27FC236}">
                      <a16:creationId xmlns:a16="http://schemas.microsoft.com/office/drawing/2014/main" id="{C3C53C26-3EB4-4976-9D25-79236E17F83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7" name="Oval 536">
                  <a:extLst>
                    <a:ext uri="{FF2B5EF4-FFF2-40B4-BE49-F238E27FC236}">
                      <a16:creationId xmlns:a16="http://schemas.microsoft.com/office/drawing/2014/main" id="{D29F44CD-27DF-43A0-B8FB-76EC44B383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8" name="Oval 537">
                  <a:extLst>
                    <a:ext uri="{FF2B5EF4-FFF2-40B4-BE49-F238E27FC236}">
                      <a16:creationId xmlns:a16="http://schemas.microsoft.com/office/drawing/2014/main" id="{CCC20930-06A3-4B55-ADD1-FC575EA095F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9" name="Oval 538">
                  <a:extLst>
                    <a:ext uri="{FF2B5EF4-FFF2-40B4-BE49-F238E27FC236}">
                      <a16:creationId xmlns:a16="http://schemas.microsoft.com/office/drawing/2014/main" id="{2BBBA503-EC4F-45C2-9233-C5AC528418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0" name="Group 519">
                <a:extLst>
                  <a:ext uri="{FF2B5EF4-FFF2-40B4-BE49-F238E27FC236}">
                    <a16:creationId xmlns:a16="http://schemas.microsoft.com/office/drawing/2014/main" id="{9857051F-7EE3-4E93-A2D7-3E04EE7D9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2" name="Oval 531">
                  <a:extLst>
                    <a:ext uri="{FF2B5EF4-FFF2-40B4-BE49-F238E27FC236}">
                      <a16:creationId xmlns:a16="http://schemas.microsoft.com/office/drawing/2014/main" id="{EC9BC21A-8D21-4495-B56B-9E1C8FA9336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3" name="Oval 532">
                  <a:extLst>
                    <a:ext uri="{FF2B5EF4-FFF2-40B4-BE49-F238E27FC236}">
                      <a16:creationId xmlns:a16="http://schemas.microsoft.com/office/drawing/2014/main" id="{0BD7E38C-A574-4CAF-99EC-AB022272FA3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4" name="Oval 533">
                  <a:extLst>
                    <a:ext uri="{FF2B5EF4-FFF2-40B4-BE49-F238E27FC236}">
                      <a16:creationId xmlns:a16="http://schemas.microsoft.com/office/drawing/2014/main" id="{677CD1B4-19B5-43C2-B04C-47285C9DE2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5" name="Oval 534">
                  <a:extLst>
                    <a:ext uri="{FF2B5EF4-FFF2-40B4-BE49-F238E27FC236}">
                      <a16:creationId xmlns:a16="http://schemas.microsoft.com/office/drawing/2014/main" id="{37998F5B-EAD7-4780-BB65-842F1FD7E3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1" name="Group 520">
                <a:extLst>
                  <a:ext uri="{FF2B5EF4-FFF2-40B4-BE49-F238E27FC236}">
                    <a16:creationId xmlns:a16="http://schemas.microsoft.com/office/drawing/2014/main" id="{99EBBDA8-5EA0-429C-824E-4E2FEA65D43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28" name="Oval 527">
                  <a:extLst>
                    <a:ext uri="{FF2B5EF4-FFF2-40B4-BE49-F238E27FC236}">
                      <a16:creationId xmlns:a16="http://schemas.microsoft.com/office/drawing/2014/main" id="{D960466B-72E7-4544-AF6F-D861A07323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9" name="Oval 528">
                  <a:extLst>
                    <a:ext uri="{FF2B5EF4-FFF2-40B4-BE49-F238E27FC236}">
                      <a16:creationId xmlns:a16="http://schemas.microsoft.com/office/drawing/2014/main" id="{A870CFD3-CAF8-4273-98E1-4B122C4ED53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0" name="Oval 529">
                  <a:extLst>
                    <a:ext uri="{FF2B5EF4-FFF2-40B4-BE49-F238E27FC236}">
                      <a16:creationId xmlns:a16="http://schemas.microsoft.com/office/drawing/2014/main" id="{CAC648F0-C831-4F58-92BD-9B68FAF86C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Oval 530">
                  <a:extLst>
                    <a:ext uri="{FF2B5EF4-FFF2-40B4-BE49-F238E27FC236}">
                      <a16:creationId xmlns:a16="http://schemas.microsoft.com/office/drawing/2014/main" id="{31717F1D-E01B-4F2E-94C6-722E6BBE38F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2" name="Group 521">
                <a:extLst>
                  <a:ext uri="{FF2B5EF4-FFF2-40B4-BE49-F238E27FC236}">
                    <a16:creationId xmlns:a16="http://schemas.microsoft.com/office/drawing/2014/main" id="{9008FB57-D285-424B-BBC8-08DEB444DDA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24" name="Oval 523">
                  <a:extLst>
                    <a:ext uri="{FF2B5EF4-FFF2-40B4-BE49-F238E27FC236}">
                      <a16:creationId xmlns:a16="http://schemas.microsoft.com/office/drawing/2014/main" id="{FF1AAA93-2DF0-44F5-B423-A5AD471F778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5" name="Oval 524">
                  <a:extLst>
                    <a:ext uri="{FF2B5EF4-FFF2-40B4-BE49-F238E27FC236}">
                      <a16:creationId xmlns:a16="http://schemas.microsoft.com/office/drawing/2014/main" id="{FD1261CC-55CF-4BCE-9D6E-561415CA1B2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6" name="Oval 525">
                  <a:extLst>
                    <a:ext uri="{FF2B5EF4-FFF2-40B4-BE49-F238E27FC236}">
                      <a16:creationId xmlns:a16="http://schemas.microsoft.com/office/drawing/2014/main" id="{8B6BDD75-F0CA-46A4-92A8-6A944CAE7CD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7" name="Oval 526">
                  <a:extLst>
                    <a:ext uri="{FF2B5EF4-FFF2-40B4-BE49-F238E27FC236}">
                      <a16:creationId xmlns:a16="http://schemas.microsoft.com/office/drawing/2014/main" id="{FAB0FF1F-981C-4D0B-B8F7-297ADA96801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5EDE3BE1-8D3E-4332-9BB4-295AA1F5495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0" name="Group 539">
              <a:extLst>
                <a:ext uri="{FF2B5EF4-FFF2-40B4-BE49-F238E27FC236}">
                  <a16:creationId xmlns:a16="http://schemas.microsoft.com/office/drawing/2014/main" id="{C4A8AA61-6690-4270-9412-9B9345CF5C95}"/>
                </a:ext>
              </a:extLst>
            </p:cNvPr>
            <p:cNvGrpSpPr/>
            <p:nvPr/>
          </p:nvGrpSpPr>
          <p:grpSpPr>
            <a:xfrm>
              <a:off x="6216512" y="2723933"/>
              <a:ext cx="801936" cy="843402"/>
              <a:chOff x="929218" y="844015"/>
              <a:chExt cx="879516" cy="980368"/>
            </a:xfrm>
          </p:grpSpPr>
          <p:grpSp>
            <p:nvGrpSpPr>
              <p:cNvPr id="541" name="Group 540">
                <a:extLst>
                  <a:ext uri="{FF2B5EF4-FFF2-40B4-BE49-F238E27FC236}">
                    <a16:creationId xmlns:a16="http://schemas.microsoft.com/office/drawing/2014/main" id="{420A5703-9DC5-4923-A2FE-CC9F37CB998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8" name="Oval 557">
                  <a:extLst>
                    <a:ext uri="{FF2B5EF4-FFF2-40B4-BE49-F238E27FC236}">
                      <a16:creationId xmlns:a16="http://schemas.microsoft.com/office/drawing/2014/main" id="{3F702A6A-3B29-4BB3-B7B3-0276AB1C5F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9" name="Oval 558">
                  <a:extLst>
                    <a:ext uri="{FF2B5EF4-FFF2-40B4-BE49-F238E27FC236}">
                      <a16:creationId xmlns:a16="http://schemas.microsoft.com/office/drawing/2014/main" id="{6D52F19A-D449-44BE-884F-C59DB20F0FC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0" name="Oval 559">
                  <a:extLst>
                    <a:ext uri="{FF2B5EF4-FFF2-40B4-BE49-F238E27FC236}">
                      <a16:creationId xmlns:a16="http://schemas.microsoft.com/office/drawing/2014/main" id="{CFA6F221-C63B-4187-9796-43ACB947D82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1" name="Oval 560">
                  <a:extLst>
                    <a:ext uri="{FF2B5EF4-FFF2-40B4-BE49-F238E27FC236}">
                      <a16:creationId xmlns:a16="http://schemas.microsoft.com/office/drawing/2014/main" id="{9279BC98-DDDD-4011-9405-E55C9EBC07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2" name="Group 541">
                <a:extLst>
                  <a:ext uri="{FF2B5EF4-FFF2-40B4-BE49-F238E27FC236}">
                    <a16:creationId xmlns:a16="http://schemas.microsoft.com/office/drawing/2014/main" id="{EABE339D-3578-4530-885C-1B9BDA4294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4" name="Oval 553">
                  <a:extLst>
                    <a:ext uri="{FF2B5EF4-FFF2-40B4-BE49-F238E27FC236}">
                      <a16:creationId xmlns:a16="http://schemas.microsoft.com/office/drawing/2014/main" id="{51BD13AA-F951-4610-8DA1-8C20C287F6E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5" name="Oval 554">
                  <a:extLst>
                    <a:ext uri="{FF2B5EF4-FFF2-40B4-BE49-F238E27FC236}">
                      <a16:creationId xmlns:a16="http://schemas.microsoft.com/office/drawing/2014/main" id="{659F30A6-EDC0-4976-A43A-F003D0E2678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6" name="Oval 555">
                  <a:extLst>
                    <a:ext uri="{FF2B5EF4-FFF2-40B4-BE49-F238E27FC236}">
                      <a16:creationId xmlns:a16="http://schemas.microsoft.com/office/drawing/2014/main" id="{0E014245-3BEE-48AD-BED3-75874758DF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7" name="Oval 556">
                  <a:extLst>
                    <a:ext uri="{FF2B5EF4-FFF2-40B4-BE49-F238E27FC236}">
                      <a16:creationId xmlns:a16="http://schemas.microsoft.com/office/drawing/2014/main" id="{049D845E-1466-4131-8BE3-847B97C3538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3" name="Group 542">
                <a:extLst>
                  <a:ext uri="{FF2B5EF4-FFF2-40B4-BE49-F238E27FC236}">
                    <a16:creationId xmlns:a16="http://schemas.microsoft.com/office/drawing/2014/main" id="{9D653F7A-C89C-45B0-B573-86344E1612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50" name="Oval 549">
                  <a:extLst>
                    <a:ext uri="{FF2B5EF4-FFF2-40B4-BE49-F238E27FC236}">
                      <a16:creationId xmlns:a16="http://schemas.microsoft.com/office/drawing/2014/main" id="{AB8EC5CA-D6F4-44CB-B5AA-FE8945CA248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1" name="Oval 550">
                  <a:extLst>
                    <a:ext uri="{FF2B5EF4-FFF2-40B4-BE49-F238E27FC236}">
                      <a16:creationId xmlns:a16="http://schemas.microsoft.com/office/drawing/2014/main" id="{B2B9DA47-BB78-43AA-85B6-07C9EB82CA8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2" name="Oval 551">
                  <a:extLst>
                    <a:ext uri="{FF2B5EF4-FFF2-40B4-BE49-F238E27FC236}">
                      <a16:creationId xmlns:a16="http://schemas.microsoft.com/office/drawing/2014/main" id="{B3672445-9884-4084-BCAE-96C77C36CE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Oval 552">
                  <a:extLst>
                    <a:ext uri="{FF2B5EF4-FFF2-40B4-BE49-F238E27FC236}">
                      <a16:creationId xmlns:a16="http://schemas.microsoft.com/office/drawing/2014/main" id="{6B2AF594-0111-477A-9801-CB37BF28E43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4" name="Group 543">
                <a:extLst>
                  <a:ext uri="{FF2B5EF4-FFF2-40B4-BE49-F238E27FC236}">
                    <a16:creationId xmlns:a16="http://schemas.microsoft.com/office/drawing/2014/main" id="{E06B1699-48D7-443D-918D-2ABABC2BE3B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46" name="Oval 545">
                  <a:extLst>
                    <a:ext uri="{FF2B5EF4-FFF2-40B4-BE49-F238E27FC236}">
                      <a16:creationId xmlns:a16="http://schemas.microsoft.com/office/drawing/2014/main" id="{7223AF2E-B0A8-40F4-BC4F-240FBC7C864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7" name="Oval 546">
                  <a:extLst>
                    <a:ext uri="{FF2B5EF4-FFF2-40B4-BE49-F238E27FC236}">
                      <a16:creationId xmlns:a16="http://schemas.microsoft.com/office/drawing/2014/main" id="{BFDD5D85-632B-4D8B-89EA-BFFBDADB009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8" name="Oval 547">
                  <a:extLst>
                    <a:ext uri="{FF2B5EF4-FFF2-40B4-BE49-F238E27FC236}">
                      <a16:creationId xmlns:a16="http://schemas.microsoft.com/office/drawing/2014/main" id="{C1372CE3-3C66-4E23-A229-388E26BF1D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9" name="Oval 548">
                  <a:extLst>
                    <a:ext uri="{FF2B5EF4-FFF2-40B4-BE49-F238E27FC236}">
                      <a16:creationId xmlns:a16="http://schemas.microsoft.com/office/drawing/2014/main" id="{764FE8DF-34E8-4A90-A069-35252FA6103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8C2A3FB3-68AB-4531-BCC2-1098A945DF5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2" name="Group 561">
              <a:extLst>
                <a:ext uri="{FF2B5EF4-FFF2-40B4-BE49-F238E27FC236}">
                  <a16:creationId xmlns:a16="http://schemas.microsoft.com/office/drawing/2014/main" id="{14A1DB9B-573A-4F58-9B96-4F643ED1CC44}"/>
                </a:ext>
              </a:extLst>
            </p:cNvPr>
            <p:cNvGrpSpPr/>
            <p:nvPr/>
          </p:nvGrpSpPr>
          <p:grpSpPr>
            <a:xfrm>
              <a:off x="7184163" y="2735356"/>
              <a:ext cx="801936" cy="614880"/>
              <a:chOff x="929218" y="844015"/>
              <a:chExt cx="879516" cy="980368"/>
            </a:xfrm>
          </p:grpSpPr>
          <p:grpSp>
            <p:nvGrpSpPr>
              <p:cNvPr id="563" name="Group 562">
                <a:extLst>
                  <a:ext uri="{FF2B5EF4-FFF2-40B4-BE49-F238E27FC236}">
                    <a16:creationId xmlns:a16="http://schemas.microsoft.com/office/drawing/2014/main" id="{1EA26004-1BAB-4031-893B-E9C5B2C741B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80" name="Oval 579">
                  <a:extLst>
                    <a:ext uri="{FF2B5EF4-FFF2-40B4-BE49-F238E27FC236}">
                      <a16:creationId xmlns:a16="http://schemas.microsoft.com/office/drawing/2014/main" id="{F67D3AF1-BE1B-4368-85F2-CAD2D204228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Oval 580">
                  <a:extLst>
                    <a:ext uri="{FF2B5EF4-FFF2-40B4-BE49-F238E27FC236}">
                      <a16:creationId xmlns:a16="http://schemas.microsoft.com/office/drawing/2014/main" id="{D1DC04C9-060E-4A54-B36D-FFEE6170DD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Oval 581">
                  <a:extLst>
                    <a:ext uri="{FF2B5EF4-FFF2-40B4-BE49-F238E27FC236}">
                      <a16:creationId xmlns:a16="http://schemas.microsoft.com/office/drawing/2014/main" id="{9DDF9695-860E-4A74-84A6-89A9858E81C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Oval 582">
                  <a:extLst>
                    <a:ext uri="{FF2B5EF4-FFF2-40B4-BE49-F238E27FC236}">
                      <a16:creationId xmlns:a16="http://schemas.microsoft.com/office/drawing/2014/main" id="{B74CB55C-3BA2-4E28-AA8F-EA9EC60558F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4" name="Group 563">
                <a:extLst>
                  <a:ext uri="{FF2B5EF4-FFF2-40B4-BE49-F238E27FC236}">
                    <a16:creationId xmlns:a16="http://schemas.microsoft.com/office/drawing/2014/main" id="{B9527F56-3836-4731-B106-5926F52E94F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76" name="Oval 575">
                  <a:extLst>
                    <a:ext uri="{FF2B5EF4-FFF2-40B4-BE49-F238E27FC236}">
                      <a16:creationId xmlns:a16="http://schemas.microsoft.com/office/drawing/2014/main" id="{4DFB3E56-303D-4BD2-8E52-73123C7DC2D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7" name="Oval 576">
                  <a:extLst>
                    <a:ext uri="{FF2B5EF4-FFF2-40B4-BE49-F238E27FC236}">
                      <a16:creationId xmlns:a16="http://schemas.microsoft.com/office/drawing/2014/main" id="{1E577BB5-3005-44AF-A33D-29D8A221EC2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8" name="Oval 577">
                  <a:extLst>
                    <a:ext uri="{FF2B5EF4-FFF2-40B4-BE49-F238E27FC236}">
                      <a16:creationId xmlns:a16="http://schemas.microsoft.com/office/drawing/2014/main" id="{FB9FD12E-BFBF-4541-BC17-696C474CABE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9" name="Oval 578">
                  <a:extLst>
                    <a:ext uri="{FF2B5EF4-FFF2-40B4-BE49-F238E27FC236}">
                      <a16:creationId xmlns:a16="http://schemas.microsoft.com/office/drawing/2014/main" id="{2D0CAEC5-ECBC-41F1-BF0C-0EDBDD23EB3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5" name="Group 564">
                <a:extLst>
                  <a:ext uri="{FF2B5EF4-FFF2-40B4-BE49-F238E27FC236}">
                    <a16:creationId xmlns:a16="http://schemas.microsoft.com/office/drawing/2014/main" id="{B3EBEB90-97CB-4780-85C4-A282EB1953A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72" name="Oval 571">
                  <a:extLst>
                    <a:ext uri="{FF2B5EF4-FFF2-40B4-BE49-F238E27FC236}">
                      <a16:creationId xmlns:a16="http://schemas.microsoft.com/office/drawing/2014/main" id="{7531D483-884B-4BFA-A2C6-E33801ACCC3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3" name="Oval 572">
                  <a:extLst>
                    <a:ext uri="{FF2B5EF4-FFF2-40B4-BE49-F238E27FC236}">
                      <a16:creationId xmlns:a16="http://schemas.microsoft.com/office/drawing/2014/main" id="{8D677DAC-C5BE-463B-AAD3-BEA748D606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Oval 573">
                  <a:extLst>
                    <a:ext uri="{FF2B5EF4-FFF2-40B4-BE49-F238E27FC236}">
                      <a16:creationId xmlns:a16="http://schemas.microsoft.com/office/drawing/2014/main" id="{1DE80432-602F-4191-A0FE-AA9E8999FF4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Oval 574">
                  <a:extLst>
                    <a:ext uri="{FF2B5EF4-FFF2-40B4-BE49-F238E27FC236}">
                      <a16:creationId xmlns:a16="http://schemas.microsoft.com/office/drawing/2014/main" id="{1F0DC4E5-0417-4027-8335-B7C9E58EC14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6" name="Group 565">
                <a:extLst>
                  <a:ext uri="{FF2B5EF4-FFF2-40B4-BE49-F238E27FC236}">
                    <a16:creationId xmlns:a16="http://schemas.microsoft.com/office/drawing/2014/main" id="{ABC065E3-39E1-452E-B6A2-5DF62E6C9422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68" name="Oval 567">
                  <a:extLst>
                    <a:ext uri="{FF2B5EF4-FFF2-40B4-BE49-F238E27FC236}">
                      <a16:creationId xmlns:a16="http://schemas.microsoft.com/office/drawing/2014/main" id="{8AC6F888-3A59-4D08-B7E4-2770526A9E5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Oval 568">
                  <a:extLst>
                    <a:ext uri="{FF2B5EF4-FFF2-40B4-BE49-F238E27FC236}">
                      <a16:creationId xmlns:a16="http://schemas.microsoft.com/office/drawing/2014/main" id="{4C473260-11DF-491A-BC4C-5C44561CC8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0" name="Oval 569">
                  <a:extLst>
                    <a:ext uri="{FF2B5EF4-FFF2-40B4-BE49-F238E27FC236}">
                      <a16:creationId xmlns:a16="http://schemas.microsoft.com/office/drawing/2014/main" id="{EAC3BAAA-E8EE-4471-8525-A94D7704473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1" name="Oval 570">
                  <a:extLst>
                    <a:ext uri="{FF2B5EF4-FFF2-40B4-BE49-F238E27FC236}">
                      <a16:creationId xmlns:a16="http://schemas.microsoft.com/office/drawing/2014/main" id="{B3534F88-3BD0-46D5-8F3A-C1AC5F57B5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186A8B5C-09E9-4CCD-8893-EFCFDA76D2EB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id="{172D5225-5436-48DE-AFDF-C82EF4890B57}"/>
                </a:ext>
              </a:extLst>
            </p:cNvPr>
            <p:cNvGrpSpPr/>
            <p:nvPr/>
          </p:nvGrpSpPr>
          <p:grpSpPr>
            <a:xfrm>
              <a:off x="8212358" y="2717001"/>
              <a:ext cx="801936" cy="850334"/>
              <a:chOff x="929218" y="844015"/>
              <a:chExt cx="879516" cy="980368"/>
            </a:xfrm>
          </p:grpSpPr>
          <p:grpSp>
            <p:nvGrpSpPr>
              <p:cNvPr id="585" name="Group 584">
                <a:extLst>
                  <a:ext uri="{FF2B5EF4-FFF2-40B4-BE49-F238E27FC236}">
                    <a16:creationId xmlns:a16="http://schemas.microsoft.com/office/drawing/2014/main" id="{6D58AFCB-795F-425E-9EDC-956073F5E86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02" name="Oval 601">
                  <a:extLst>
                    <a:ext uri="{FF2B5EF4-FFF2-40B4-BE49-F238E27FC236}">
                      <a16:creationId xmlns:a16="http://schemas.microsoft.com/office/drawing/2014/main" id="{63C6399E-0DCC-41F8-9661-F24E798B191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3" name="Oval 602">
                  <a:extLst>
                    <a:ext uri="{FF2B5EF4-FFF2-40B4-BE49-F238E27FC236}">
                      <a16:creationId xmlns:a16="http://schemas.microsoft.com/office/drawing/2014/main" id="{E1473A28-EA41-44F1-97AB-C13AF90823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4" name="Oval 603">
                  <a:extLst>
                    <a:ext uri="{FF2B5EF4-FFF2-40B4-BE49-F238E27FC236}">
                      <a16:creationId xmlns:a16="http://schemas.microsoft.com/office/drawing/2014/main" id="{B0B95C46-D01B-4D2D-8A44-457E5A6B3F8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5" name="Oval 604">
                  <a:extLst>
                    <a:ext uri="{FF2B5EF4-FFF2-40B4-BE49-F238E27FC236}">
                      <a16:creationId xmlns:a16="http://schemas.microsoft.com/office/drawing/2014/main" id="{853FA2BF-E99E-4365-9ACC-E61D123676C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6" name="Group 585">
                <a:extLst>
                  <a:ext uri="{FF2B5EF4-FFF2-40B4-BE49-F238E27FC236}">
                    <a16:creationId xmlns:a16="http://schemas.microsoft.com/office/drawing/2014/main" id="{D949F42E-DB0A-4C90-9F66-0DBF126C4F2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98" name="Oval 597">
                  <a:extLst>
                    <a:ext uri="{FF2B5EF4-FFF2-40B4-BE49-F238E27FC236}">
                      <a16:creationId xmlns:a16="http://schemas.microsoft.com/office/drawing/2014/main" id="{7DB2B34A-08FC-4B69-BE91-D28EEF5C4B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9" name="Oval 598">
                  <a:extLst>
                    <a:ext uri="{FF2B5EF4-FFF2-40B4-BE49-F238E27FC236}">
                      <a16:creationId xmlns:a16="http://schemas.microsoft.com/office/drawing/2014/main" id="{93B70A7F-C123-4375-8757-2E32CB0AEC7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0" name="Oval 599">
                  <a:extLst>
                    <a:ext uri="{FF2B5EF4-FFF2-40B4-BE49-F238E27FC236}">
                      <a16:creationId xmlns:a16="http://schemas.microsoft.com/office/drawing/2014/main" id="{A3EC1E55-92EE-46CF-80D2-2F243F344DE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1" name="Oval 600">
                  <a:extLst>
                    <a:ext uri="{FF2B5EF4-FFF2-40B4-BE49-F238E27FC236}">
                      <a16:creationId xmlns:a16="http://schemas.microsoft.com/office/drawing/2014/main" id="{368596F9-5E2C-4698-9A88-3E202158DB60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7" name="Group 586">
                <a:extLst>
                  <a:ext uri="{FF2B5EF4-FFF2-40B4-BE49-F238E27FC236}">
                    <a16:creationId xmlns:a16="http://schemas.microsoft.com/office/drawing/2014/main" id="{033AFCAD-1CC5-4C07-B654-B37818C86D6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94" name="Oval 593">
                  <a:extLst>
                    <a:ext uri="{FF2B5EF4-FFF2-40B4-BE49-F238E27FC236}">
                      <a16:creationId xmlns:a16="http://schemas.microsoft.com/office/drawing/2014/main" id="{057BC43B-D549-44BA-BCB6-17F66E99FE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Oval 594">
                  <a:extLst>
                    <a:ext uri="{FF2B5EF4-FFF2-40B4-BE49-F238E27FC236}">
                      <a16:creationId xmlns:a16="http://schemas.microsoft.com/office/drawing/2014/main" id="{C922AE13-A8FE-4E76-83CE-E995F4B8E3E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Oval 595">
                  <a:extLst>
                    <a:ext uri="{FF2B5EF4-FFF2-40B4-BE49-F238E27FC236}">
                      <a16:creationId xmlns:a16="http://schemas.microsoft.com/office/drawing/2014/main" id="{E241460C-DE5F-4D3C-ACF8-D23A999CBDF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Oval 596">
                  <a:extLst>
                    <a:ext uri="{FF2B5EF4-FFF2-40B4-BE49-F238E27FC236}">
                      <a16:creationId xmlns:a16="http://schemas.microsoft.com/office/drawing/2014/main" id="{F16D9072-433A-4894-BC99-E443D4AC906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8" name="Group 587">
                <a:extLst>
                  <a:ext uri="{FF2B5EF4-FFF2-40B4-BE49-F238E27FC236}">
                    <a16:creationId xmlns:a16="http://schemas.microsoft.com/office/drawing/2014/main" id="{DE39DF52-C19D-4525-9AC3-7F399DD2870E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90" name="Oval 589">
                  <a:extLst>
                    <a:ext uri="{FF2B5EF4-FFF2-40B4-BE49-F238E27FC236}">
                      <a16:creationId xmlns:a16="http://schemas.microsoft.com/office/drawing/2014/main" id="{43D01F07-4F76-4AD7-941E-09A36B75FC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1" name="Oval 590">
                  <a:extLst>
                    <a:ext uri="{FF2B5EF4-FFF2-40B4-BE49-F238E27FC236}">
                      <a16:creationId xmlns:a16="http://schemas.microsoft.com/office/drawing/2014/main" id="{2155DB31-97F3-4C10-861E-6C27070A62B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2" name="Oval 591">
                  <a:extLst>
                    <a:ext uri="{FF2B5EF4-FFF2-40B4-BE49-F238E27FC236}">
                      <a16:creationId xmlns:a16="http://schemas.microsoft.com/office/drawing/2014/main" id="{F4B20BC7-B26F-4F2C-BE3C-372A3FA20E7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3" name="Oval 592">
                  <a:extLst>
                    <a:ext uri="{FF2B5EF4-FFF2-40B4-BE49-F238E27FC236}">
                      <a16:creationId xmlns:a16="http://schemas.microsoft.com/office/drawing/2014/main" id="{950ABB70-964F-4CF8-A873-4E4072BFD8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30330A9A-E9A5-489D-AA2C-CB2DDE4693F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6" name="Group 605">
              <a:extLst>
                <a:ext uri="{FF2B5EF4-FFF2-40B4-BE49-F238E27FC236}">
                  <a16:creationId xmlns:a16="http://schemas.microsoft.com/office/drawing/2014/main" id="{E6D66837-5B74-4679-8C38-50FA4D01813B}"/>
                </a:ext>
              </a:extLst>
            </p:cNvPr>
            <p:cNvGrpSpPr/>
            <p:nvPr/>
          </p:nvGrpSpPr>
          <p:grpSpPr>
            <a:xfrm>
              <a:off x="1003515" y="4132276"/>
              <a:ext cx="8173116" cy="1068411"/>
              <a:chOff x="2038184" y="728645"/>
              <a:chExt cx="8173116" cy="1068411"/>
            </a:xfrm>
          </p:grpSpPr>
          <p:sp>
            <p:nvSpPr>
              <p:cNvPr id="607" name="Rectangle 606">
                <a:extLst>
                  <a:ext uri="{FF2B5EF4-FFF2-40B4-BE49-F238E27FC236}">
                    <a16:creationId xmlns:a16="http://schemas.microsoft.com/office/drawing/2014/main" id="{9DC6A6B3-60CE-44C6-8E8D-6CC65906E3A6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8" name="Rectangle 607">
                <a:extLst>
                  <a:ext uri="{FF2B5EF4-FFF2-40B4-BE49-F238E27FC236}">
                    <a16:creationId xmlns:a16="http://schemas.microsoft.com/office/drawing/2014/main" id="{47FC8E42-10CC-40E6-9BE3-8CB7769EF927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9" name="Rectangle 608">
                <a:extLst>
                  <a:ext uri="{FF2B5EF4-FFF2-40B4-BE49-F238E27FC236}">
                    <a16:creationId xmlns:a16="http://schemas.microsoft.com/office/drawing/2014/main" id="{919845AB-0AF8-4558-B1A5-C9E0896248AE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0" name="Rectangle 609">
                <a:extLst>
                  <a:ext uri="{FF2B5EF4-FFF2-40B4-BE49-F238E27FC236}">
                    <a16:creationId xmlns:a16="http://schemas.microsoft.com/office/drawing/2014/main" id="{0AE86457-1869-4EF5-9318-1F8C15F8DD98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Rectangle 610">
                <a:extLst>
                  <a:ext uri="{FF2B5EF4-FFF2-40B4-BE49-F238E27FC236}">
                    <a16:creationId xmlns:a16="http://schemas.microsoft.com/office/drawing/2014/main" id="{10D939BF-1A89-47E9-B335-DA6E744F3A5A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2" name="Rectangle 611">
                <a:extLst>
                  <a:ext uri="{FF2B5EF4-FFF2-40B4-BE49-F238E27FC236}">
                    <a16:creationId xmlns:a16="http://schemas.microsoft.com/office/drawing/2014/main" id="{5021D0C9-D11E-4A52-8522-F62B4B7C69C3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3" name="Rectangle 612">
                <a:extLst>
                  <a:ext uri="{FF2B5EF4-FFF2-40B4-BE49-F238E27FC236}">
                    <a16:creationId xmlns:a16="http://schemas.microsoft.com/office/drawing/2014/main" id="{09126B16-5D75-4BE9-81AF-017F88289969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Rectangle 613">
                <a:extLst>
                  <a:ext uri="{FF2B5EF4-FFF2-40B4-BE49-F238E27FC236}">
                    <a16:creationId xmlns:a16="http://schemas.microsoft.com/office/drawing/2014/main" id="{EC4F80EC-55D8-4977-9779-B19CFCDB367C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3918A80B-A2D4-4069-9A14-A7CE401BF060}"/>
                </a:ext>
              </a:extLst>
            </p:cNvPr>
            <p:cNvGrpSpPr/>
            <p:nvPr/>
          </p:nvGrpSpPr>
          <p:grpSpPr>
            <a:xfrm>
              <a:off x="1106772" y="4192086"/>
              <a:ext cx="879516" cy="980368"/>
              <a:chOff x="929218" y="844015"/>
              <a:chExt cx="879516" cy="980368"/>
            </a:xfrm>
          </p:grpSpPr>
          <p:grpSp>
            <p:nvGrpSpPr>
              <p:cNvPr id="616" name="Group 615">
                <a:extLst>
                  <a:ext uri="{FF2B5EF4-FFF2-40B4-BE49-F238E27FC236}">
                    <a16:creationId xmlns:a16="http://schemas.microsoft.com/office/drawing/2014/main" id="{BFE778C3-4F85-406D-8454-141F42E36B7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33" name="Oval 632">
                  <a:extLst>
                    <a:ext uri="{FF2B5EF4-FFF2-40B4-BE49-F238E27FC236}">
                      <a16:creationId xmlns:a16="http://schemas.microsoft.com/office/drawing/2014/main" id="{C3CAAF28-ED41-4D1E-AA38-044009D366C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4" name="Oval 633">
                  <a:extLst>
                    <a:ext uri="{FF2B5EF4-FFF2-40B4-BE49-F238E27FC236}">
                      <a16:creationId xmlns:a16="http://schemas.microsoft.com/office/drawing/2014/main" id="{D5C424B0-2CFC-4848-BD84-BDA35332133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5" name="Oval 634">
                  <a:extLst>
                    <a:ext uri="{FF2B5EF4-FFF2-40B4-BE49-F238E27FC236}">
                      <a16:creationId xmlns:a16="http://schemas.microsoft.com/office/drawing/2014/main" id="{BE74AFE1-F93A-4FA3-87AD-4CFA29770A2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6" name="Oval 635">
                  <a:extLst>
                    <a:ext uri="{FF2B5EF4-FFF2-40B4-BE49-F238E27FC236}">
                      <a16:creationId xmlns:a16="http://schemas.microsoft.com/office/drawing/2014/main" id="{58DD41C0-8BE5-4B71-A428-65145B6CF0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7" name="Group 616">
                <a:extLst>
                  <a:ext uri="{FF2B5EF4-FFF2-40B4-BE49-F238E27FC236}">
                    <a16:creationId xmlns:a16="http://schemas.microsoft.com/office/drawing/2014/main" id="{98882A3F-9562-4260-A2B1-0458326C3ABD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29" name="Oval 628">
                  <a:extLst>
                    <a:ext uri="{FF2B5EF4-FFF2-40B4-BE49-F238E27FC236}">
                      <a16:creationId xmlns:a16="http://schemas.microsoft.com/office/drawing/2014/main" id="{3CD7D561-4507-4FB7-90E4-228393EE09A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0" name="Oval 629">
                  <a:extLst>
                    <a:ext uri="{FF2B5EF4-FFF2-40B4-BE49-F238E27FC236}">
                      <a16:creationId xmlns:a16="http://schemas.microsoft.com/office/drawing/2014/main" id="{8036B5E3-3BDF-43CE-821C-7A5C1049B35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1" name="Oval 630">
                  <a:extLst>
                    <a:ext uri="{FF2B5EF4-FFF2-40B4-BE49-F238E27FC236}">
                      <a16:creationId xmlns:a16="http://schemas.microsoft.com/office/drawing/2014/main" id="{B002B22C-DE48-46EB-A2A4-E38D1DA7F29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2" name="Oval 631">
                  <a:extLst>
                    <a:ext uri="{FF2B5EF4-FFF2-40B4-BE49-F238E27FC236}">
                      <a16:creationId xmlns:a16="http://schemas.microsoft.com/office/drawing/2014/main" id="{44E75324-959E-4CCF-B9F3-C7213621B86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8" name="Group 617">
                <a:extLst>
                  <a:ext uri="{FF2B5EF4-FFF2-40B4-BE49-F238E27FC236}">
                    <a16:creationId xmlns:a16="http://schemas.microsoft.com/office/drawing/2014/main" id="{F4AE55F9-6F53-4364-8EE1-E59544AE61E1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25" name="Oval 624">
                  <a:extLst>
                    <a:ext uri="{FF2B5EF4-FFF2-40B4-BE49-F238E27FC236}">
                      <a16:creationId xmlns:a16="http://schemas.microsoft.com/office/drawing/2014/main" id="{F1DA11B2-31CF-41BA-8293-A71B6BD06CD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6" name="Oval 625">
                  <a:extLst>
                    <a:ext uri="{FF2B5EF4-FFF2-40B4-BE49-F238E27FC236}">
                      <a16:creationId xmlns:a16="http://schemas.microsoft.com/office/drawing/2014/main" id="{4421DB1A-DAEA-4D23-8F27-86AE75C67D4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7" name="Oval 626">
                  <a:extLst>
                    <a:ext uri="{FF2B5EF4-FFF2-40B4-BE49-F238E27FC236}">
                      <a16:creationId xmlns:a16="http://schemas.microsoft.com/office/drawing/2014/main" id="{DC4892AC-B522-4E5B-A333-3EAF688AFCE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8" name="Oval 627">
                  <a:extLst>
                    <a:ext uri="{FF2B5EF4-FFF2-40B4-BE49-F238E27FC236}">
                      <a16:creationId xmlns:a16="http://schemas.microsoft.com/office/drawing/2014/main" id="{1B36C668-DABA-4A25-9DC6-BE691724145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9" name="Group 618">
                <a:extLst>
                  <a:ext uri="{FF2B5EF4-FFF2-40B4-BE49-F238E27FC236}">
                    <a16:creationId xmlns:a16="http://schemas.microsoft.com/office/drawing/2014/main" id="{A6B9FA06-1E24-4106-B9EE-4DF2629DD59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21" name="Oval 620">
                  <a:extLst>
                    <a:ext uri="{FF2B5EF4-FFF2-40B4-BE49-F238E27FC236}">
                      <a16:creationId xmlns:a16="http://schemas.microsoft.com/office/drawing/2014/main" id="{B4561815-D28B-4376-97AC-0110B180E4C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2" name="Oval 621">
                  <a:extLst>
                    <a:ext uri="{FF2B5EF4-FFF2-40B4-BE49-F238E27FC236}">
                      <a16:creationId xmlns:a16="http://schemas.microsoft.com/office/drawing/2014/main" id="{31A8269A-1123-4A90-B24F-5BFADCCA78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3" name="Oval 622">
                  <a:extLst>
                    <a:ext uri="{FF2B5EF4-FFF2-40B4-BE49-F238E27FC236}">
                      <a16:creationId xmlns:a16="http://schemas.microsoft.com/office/drawing/2014/main" id="{8E9576EE-8C04-4928-8381-C717D2D67D0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4" name="Oval 623">
                  <a:extLst>
                    <a:ext uri="{FF2B5EF4-FFF2-40B4-BE49-F238E27FC236}">
                      <a16:creationId xmlns:a16="http://schemas.microsoft.com/office/drawing/2014/main" id="{DABE6940-521F-4528-9078-06E5016A364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844812B-71AB-482E-8F6D-ADA9A4F6245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7" name="Group 636">
              <a:extLst>
                <a:ext uri="{FF2B5EF4-FFF2-40B4-BE49-F238E27FC236}">
                  <a16:creationId xmlns:a16="http://schemas.microsoft.com/office/drawing/2014/main" id="{FD74FAD9-1D6D-4C07-B7A4-0AE74EB5EDDA}"/>
                </a:ext>
              </a:extLst>
            </p:cNvPr>
            <p:cNvGrpSpPr/>
            <p:nvPr/>
          </p:nvGrpSpPr>
          <p:grpSpPr>
            <a:xfrm>
              <a:off x="2153236" y="4208413"/>
              <a:ext cx="801936" cy="753482"/>
              <a:chOff x="929218" y="844015"/>
              <a:chExt cx="879516" cy="980368"/>
            </a:xfrm>
          </p:grpSpPr>
          <p:grpSp>
            <p:nvGrpSpPr>
              <p:cNvPr id="638" name="Group 637">
                <a:extLst>
                  <a:ext uri="{FF2B5EF4-FFF2-40B4-BE49-F238E27FC236}">
                    <a16:creationId xmlns:a16="http://schemas.microsoft.com/office/drawing/2014/main" id="{809629CF-504E-4330-9541-AD30C38CCC6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5" name="Oval 654">
                  <a:extLst>
                    <a:ext uri="{FF2B5EF4-FFF2-40B4-BE49-F238E27FC236}">
                      <a16:creationId xmlns:a16="http://schemas.microsoft.com/office/drawing/2014/main" id="{7D93DA27-7C49-4AF9-A052-92EC489B6B4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6" name="Oval 655">
                  <a:extLst>
                    <a:ext uri="{FF2B5EF4-FFF2-40B4-BE49-F238E27FC236}">
                      <a16:creationId xmlns:a16="http://schemas.microsoft.com/office/drawing/2014/main" id="{C8206EC6-96CF-43B9-ADCB-C27CE17514B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7" name="Oval 656">
                  <a:extLst>
                    <a:ext uri="{FF2B5EF4-FFF2-40B4-BE49-F238E27FC236}">
                      <a16:creationId xmlns:a16="http://schemas.microsoft.com/office/drawing/2014/main" id="{571E3F82-71F7-40E7-8FED-BA60DE7B5B6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8" name="Oval 657">
                  <a:extLst>
                    <a:ext uri="{FF2B5EF4-FFF2-40B4-BE49-F238E27FC236}">
                      <a16:creationId xmlns:a16="http://schemas.microsoft.com/office/drawing/2014/main" id="{D2079DEF-0823-4B00-A840-2F6932A743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39" name="Group 638">
                <a:extLst>
                  <a:ext uri="{FF2B5EF4-FFF2-40B4-BE49-F238E27FC236}">
                    <a16:creationId xmlns:a16="http://schemas.microsoft.com/office/drawing/2014/main" id="{DBCB4299-2420-4830-916E-4EFFC2F1709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1" name="Oval 650">
                  <a:extLst>
                    <a:ext uri="{FF2B5EF4-FFF2-40B4-BE49-F238E27FC236}">
                      <a16:creationId xmlns:a16="http://schemas.microsoft.com/office/drawing/2014/main" id="{51E47D7C-5B42-4FED-90A5-C471242F922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2" name="Oval 651">
                  <a:extLst>
                    <a:ext uri="{FF2B5EF4-FFF2-40B4-BE49-F238E27FC236}">
                      <a16:creationId xmlns:a16="http://schemas.microsoft.com/office/drawing/2014/main" id="{B0390C43-003D-4CDB-BD31-20808E58287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3" name="Oval 652">
                  <a:extLst>
                    <a:ext uri="{FF2B5EF4-FFF2-40B4-BE49-F238E27FC236}">
                      <a16:creationId xmlns:a16="http://schemas.microsoft.com/office/drawing/2014/main" id="{5B530D48-824C-40A8-84A0-83BDD3E1277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4" name="Oval 653">
                  <a:extLst>
                    <a:ext uri="{FF2B5EF4-FFF2-40B4-BE49-F238E27FC236}">
                      <a16:creationId xmlns:a16="http://schemas.microsoft.com/office/drawing/2014/main" id="{8B5A01AA-170A-49A2-AF3D-9EFE0B07626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0" name="Group 639">
                <a:extLst>
                  <a:ext uri="{FF2B5EF4-FFF2-40B4-BE49-F238E27FC236}">
                    <a16:creationId xmlns:a16="http://schemas.microsoft.com/office/drawing/2014/main" id="{66CB16C7-DFD3-4718-903F-8DB059EDE0F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47" name="Oval 646">
                  <a:extLst>
                    <a:ext uri="{FF2B5EF4-FFF2-40B4-BE49-F238E27FC236}">
                      <a16:creationId xmlns:a16="http://schemas.microsoft.com/office/drawing/2014/main" id="{C39FBB27-F670-4240-A1F9-0559AD096E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8" name="Oval 647">
                  <a:extLst>
                    <a:ext uri="{FF2B5EF4-FFF2-40B4-BE49-F238E27FC236}">
                      <a16:creationId xmlns:a16="http://schemas.microsoft.com/office/drawing/2014/main" id="{78E82DA4-6E90-424B-AAC3-3C8DD2EA70C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9" name="Oval 648">
                  <a:extLst>
                    <a:ext uri="{FF2B5EF4-FFF2-40B4-BE49-F238E27FC236}">
                      <a16:creationId xmlns:a16="http://schemas.microsoft.com/office/drawing/2014/main" id="{59BC58D3-7015-4536-9958-97266D6D31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0" name="Oval 649">
                  <a:extLst>
                    <a:ext uri="{FF2B5EF4-FFF2-40B4-BE49-F238E27FC236}">
                      <a16:creationId xmlns:a16="http://schemas.microsoft.com/office/drawing/2014/main" id="{8C686D64-DCFF-4A48-9EE8-FE63AA506A9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1" name="Group 640">
                <a:extLst>
                  <a:ext uri="{FF2B5EF4-FFF2-40B4-BE49-F238E27FC236}">
                    <a16:creationId xmlns:a16="http://schemas.microsoft.com/office/drawing/2014/main" id="{03D66CEA-F273-4085-81CA-A1B252D93899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43" name="Oval 642">
                  <a:extLst>
                    <a:ext uri="{FF2B5EF4-FFF2-40B4-BE49-F238E27FC236}">
                      <a16:creationId xmlns:a16="http://schemas.microsoft.com/office/drawing/2014/main" id="{9200D2EB-DD95-4E0B-A34B-125302C1903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4" name="Oval 643">
                  <a:extLst>
                    <a:ext uri="{FF2B5EF4-FFF2-40B4-BE49-F238E27FC236}">
                      <a16:creationId xmlns:a16="http://schemas.microsoft.com/office/drawing/2014/main" id="{A0230089-1CAC-4DB2-91E0-577224EEBA2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5" name="Oval 644">
                  <a:extLst>
                    <a:ext uri="{FF2B5EF4-FFF2-40B4-BE49-F238E27FC236}">
                      <a16:creationId xmlns:a16="http://schemas.microsoft.com/office/drawing/2014/main" id="{A8F380D1-5209-4098-A685-4C7347137B8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6" name="Oval 645">
                  <a:extLst>
                    <a:ext uri="{FF2B5EF4-FFF2-40B4-BE49-F238E27FC236}">
                      <a16:creationId xmlns:a16="http://schemas.microsoft.com/office/drawing/2014/main" id="{A91F70C0-7D24-4EAC-BAF4-D0281C3E0FE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D8A344B6-BADD-40C5-98C9-C8916E56366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59" name="Group 658">
              <a:extLst>
                <a:ext uri="{FF2B5EF4-FFF2-40B4-BE49-F238E27FC236}">
                  <a16:creationId xmlns:a16="http://schemas.microsoft.com/office/drawing/2014/main" id="{FA22D9A9-F777-49D7-85AD-5600645E423B}"/>
                </a:ext>
              </a:extLst>
            </p:cNvPr>
            <p:cNvGrpSpPr/>
            <p:nvPr/>
          </p:nvGrpSpPr>
          <p:grpSpPr>
            <a:xfrm>
              <a:off x="3150454" y="4199366"/>
              <a:ext cx="801936" cy="973088"/>
              <a:chOff x="929218" y="844015"/>
              <a:chExt cx="879516" cy="980368"/>
            </a:xfrm>
          </p:grpSpPr>
          <p:grpSp>
            <p:nvGrpSpPr>
              <p:cNvPr id="660" name="Group 659">
                <a:extLst>
                  <a:ext uri="{FF2B5EF4-FFF2-40B4-BE49-F238E27FC236}">
                    <a16:creationId xmlns:a16="http://schemas.microsoft.com/office/drawing/2014/main" id="{605107B8-B627-4659-BEFE-B3E5969589C8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7" name="Oval 676">
                  <a:extLst>
                    <a:ext uri="{FF2B5EF4-FFF2-40B4-BE49-F238E27FC236}">
                      <a16:creationId xmlns:a16="http://schemas.microsoft.com/office/drawing/2014/main" id="{87742B16-7CDB-41BD-8068-50B02F83F26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8" name="Oval 677">
                  <a:extLst>
                    <a:ext uri="{FF2B5EF4-FFF2-40B4-BE49-F238E27FC236}">
                      <a16:creationId xmlns:a16="http://schemas.microsoft.com/office/drawing/2014/main" id="{E7460E3A-F80B-4048-A106-0D3E31A3A2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9" name="Oval 678">
                  <a:extLst>
                    <a:ext uri="{FF2B5EF4-FFF2-40B4-BE49-F238E27FC236}">
                      <a16:creationId xmlns:a16="http://schemas.microsoft.com/office/drawing/2014/main" id="{5A8D4F36-0424-4AC4-A2F6-1F7B6103B48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0" name="Oval 679">
                  <a:extLst>
                    <a:ext uri="{FF2B5EF4-FFF2-40B4-BE49-F238E27FC236}">
                      <a16:creationId xmlns:a16="http://schemas.microsoft.com/office/drawing/2014/main" id="{E515E5BF-E9E8-4BB0-80E1-DE355D2A4CF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1" name="Group 660">
                <a:extLst>
                  <a:ext uri="{FF2B5EF4-FFF2-40B4-BE49-F238E27FC236}">
                    <a16:creationId xmlns:a16="http://schemas.microsoft.com/office/drawing/2014/main" id="{8FF66CAE-FE86-45F1-BD43-F3A87389CD1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3" name="Oval 672">
                  <a:extLst>
                    <a:ext uri="{FF2B5EF4-FFF2-40B4-BE49-F238E27FC236}">
                      <a16:creationId xmlns:a16="http://schemas.microsoft.com/office/drawing/2014/main" id="{8A5359A9-0812-4257-BB46-FC5BFA2E7FA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4" name="Oval 673">
                  <a:extLst>
                    <a:ext uri="{FF2B5EF4-FFF2-40B4-BE49-F238E27FC236}">
                      <a16:creationId xmlns:a16="http://schemas.microsoft.com/office/drawing/2014/main" id="{36761272-EA2E-4EB8-9EF1-B417D6E854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5" name="Oval 674">
                  <a:extLst>
                    <a:ext uri="{FF2B5EF4-FFF2-40B4-BE49-F238E27FC236}">
                      <a16:creationId xmlns:a16="http://schemas.microsoft.com/office/drawing/2014/main" id="{E01D567D-249A-4687-AF5A-CC83B54D552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6" name="Oval 675">
                  <a:extLst>
                    <a:ext uri="{FF2B5EF4-FFF2-40B4-BE49-F238E27FC236}">
                      <a16:creationId xmlns:a16="http://schemas.microsoft.com/office/drawing/2014/main" id="{FA132628-8922-4849-AE04-A671AFAC7B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2" name="Group 661">
                <a:extLst>
                  <a:ext uri="{FF2B5EF4-FFF2-40B4-BE49-F238E27FC236}">
                    <a16:creationId xmlns:a16="http://schemas.microsoft.com/office/drawing/2014/main" id="{F1C7856F-4032-4C04-8493-837ED532FEF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69" name="Oval 668">
                  <a:extLst>
                    <a:ext uri="{FF2B5EF4-FFF2-40B4-BE49-F238E27FC236}">
                      <a16:creationId xmlns:a16="http://schemas.microsoft.com/office/drawing/2014/main" id="{ED351515-502A-4722-B5FD-BF8EB130F7D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0" name="Oval 669">
                  <a:extLst>
                    <a:ext uri="{FF2B5EF4-FFF2-40B4-BE49-F238E27FC236}">
                      <a16:creationId xmlns:a16="http://schemas.microsoft.com/office/drawing/2014/main" id="{3D875FDC-8159-4EB7-978D-2D71B86B1F8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1" name="Oval 670">
                  <a:extLst>
                    <a:ext uri="{FF2B5EF4-FFF2-40B4-BE49-F238E27FC236}">
                      <a16:creationId xmlns:a16="http://schemas.microsoft.com/office/drawing/2014/main" id="{4F4E12CF-AAEA-44AD-AF6E-2A5FF271A3C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2" name="Oval 671">
                  <a:extLst>
                    <a:ext uri="{FF2B5EF4-FFF2-40B4-BE49-F238E27FC236}">
                      <a16:creationId xmlns:a16="http://schemas.microsoft.com/office/drawing/2014/main" id="{DDC7B1E5-910E-4B6B-A772-4AF45976979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3" name="Group 662">
                <a:extLst>
                  <a:ext uri="{FF2B5EF4-FFF2-40B4-BE49-F238E27FC236}">
                    <a16:creationId xmlns:a16="http://schemas.microsoft.com/office/drawing/2014/main" id="{FF623149-B4B3-4EE0-B798-8603C637735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65" name="Oval 664">
                  <a:extLst>
                    <a:ext uri="{FF2B5EF4-FFF2-40B4-BE49-F238E27FC236}">
                      <a16:creationId xmlns:a16="http://schemas.microsoft.com/office/drawing/2014/main" id="{BEB39399-11A5-4BA3-8F20-A587FE52B6A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6" name="Oval 665">
                  <a:extLst>
                    <a:ext uri="{FF2B5EF4-FFF2-40B4-BE49-F238E27FC236}">
                      <a16:creationId xmlns:a16="http://schemas.microsoft.com/office/drawing/2014/main" id="{0585B533-FE28-4C88-8AB9-FE6AE4A4C0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7" name="Oval 666">
                  <a:extLst>
                    <a:ext uri="{FF2B5EF4-FFF2-40B4-BE49-F238E27FC236}">
                      <a16:creationId xmlns:a16="http://schemas.microsoft.com/office/drawing/2014/main" id="{AD5E46BC-AA51-446D-BADB-8BAD2BFD708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8" name="Oval 667">
                  <a:extLst>
                    <a:ext uri="{FF2B5EF4-FFF2-40B4-BE49-F238E27FC236}">
                      <a16:creationId xmlns:a16="http://schemas.microsoft.com/office/drawing/2014/main" id="{98B7D4A4-1F23-4BF5-A8D0-51D73073E7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FB23361B-274D-4D43-82BF-818D64D1345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1" name="Group 680">
              <a:extLst>
                <a:ext uri="{FF2B5EF4-FFF2-40B4-BE49-F238E27FC236}">
                  <a16:creationId xmlns:a16="http://schemas.microsoft.com/office/drawing/2014/main" id="{924FF541-41D7-4741-B386-FE2A75AA3EDC}"/>
                </a:ext>
              </a:extLst>
            </p:cNvPr>
            <p:cNvGrpSpPr/>
            <p:nvPr/>
          </p:nvGrpSpPr>
          <p:grpSpPr>
            <a:xfrm>
              <a:off x="4154350" y="4180204"/>
              <a:ext cx="801936" cy="565828"/>
              <a:chOff x="929218" y="844015"/>
              <a:chExt cx="879516" cy="980368"/>
            </a:xfrm>
          </p:grpSpPr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AC6A1983-6FC4-4A1F-99C4-D306429F6D1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9" name="Oval 698">
                  <a:extLst>
                    <a:ext uri="{FF2B5EF4-FFF2-40B4-BE49-F238E27FC236}">
                      <a16:creationId xmlns:a16="http://schemas.microsoft.com/office/drawing/2014/main" id="{5C235923-949A-400E-9761-476FCE4EAFF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0" name="Oval 699">
                  <a:extLst>
                    <a:ext uri="{FF2B5EF4-FFF2-40B4-BE49-F238E27FC236}">
                      <a16:creationId xmlns:a16="http://schemas.microsoft.com/office/drawing/2014/main" id="{B164AA87-8399-4B28-B31C-AA62DF6DEC1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1" name="Oval 700">
                  <a:extLst>
                    <a:ext uri="{FF2B5EF4-FFF2-40B4-BE49-F238E27FC236}">
                      <a16:creationId xmlns:a16="http://schemas.microsoft.com/office/drawing/2014/main" id="{526A6FEC-BD2D-49A2-BE68-9DD156F8BCC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2" name="Oval 701">
                  <a:extLst>
                    <a:ext uri="{FF2B5EF4-FFF2-40B4-BE49-F238E27FC236}">
                      <a16:creationId xmlns:a16="http://schemas.microsoft.com/office/drawing/2014/main" id="{9A18455F-E031-485B-999B-FB14ABDC9C7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3" name="Group 682">
                <a:extLst>
                  <a:ext uri="{FF2B5EF4-FFF2-40B4-BE49-F238E27FC236}">
                    <a16:creationId xmlns:a16="http://schemas.microsoft.com/office/drawing/2014/main" id="{B3359073-645A-40A8-9AEF-1D4A5D8ECF9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5" name="Oval 694">
                  <a:extLst>
                    <a:ext uri="{FF2B5EF4-FFF2-40B4-BE49-F238E27FC236}">
                      <a16:creationId xmlns:a16="http://schemas.microsoft.com/office/drawing/2014/main" id="{D96D55FE-F882-4D96-9AD4-99FA99F3DF6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6" name="Oval 695">
                  <a:extLst>
                    <a:ext uri="{FF2B5EF4-FFF2-40B4-BE49-F238E27FC236}">
                      <a16:creationId xmlns:a16="http://schemas.microsoft.com/office/drawing/2014/main" id="{E987EA47-FD5D-4B90-AB09-AFE9A781BF0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7" name="Oval 696">
                  <a:extLst>
                    <a:ext uri="{FF2B5EF4-FFF2-40B4-BE49-F238E27FC236}">
                      <a16:creationId xmlns:a16="http://schemas.microsoft.com/office/drawing/2014/main" id="{59CADD76-33C1-439C-9EDC-C60690DD0CA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8" name="Oval 697">
                  <a:extLst>
                    <a:ext uri="{FF2B5EF4-FFF2-40B4-BE49-F238E27FC236}">
                      <a16:creationId xmlns:a16="http://schemas.microsoft.com/office/drawing/2014/main" id="{F4561A6E-5ADD-43CD-B9EC-6A9F36CBE82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4" name="Group 683">
                <a:extLst>
                  <a:ext uri="{FF2B5EF4-FFF2-40B4-BE49-F238E27FC236}">
                    <a16:creationId xmlns:a16="http://schemas.microsoft.com/office/drawing/2014/main" id="{7899B7F5-4FE5-4720-94A4-D92503840EE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91" name="Oval 690">
                  <a:extLst>
                    <a:ext uri="{FF2B5EF4-FFF2-40B4-BE49-F238E27FC236}">
                      <a16:creationId xmlns:a16="http://schemas.microsoft.com/office/drawing/2014/main" id="{42C307F3-9DA7-44A7-B702-D402EAF9034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2" name="Oval 691">
                  <a:extLst>
                    <a:ext uri="{FF2B5EF4-FFF2-40B4-BE49-F238E27FC236}">
                      <a16:creationId xmlns:a16="http://schemas.microsoft.com/office/drawing/2014/main" id="{455DCF75-2527-4401-A04E-48AB86777F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3" name="Oval 692">
                  <a:extLst>
                    <a:ext uri="{FF2B5EF4-FFF2-40B4-BE49-F238E27FC236}">
                      <a16:creationId xmlns:a16="http://schemas.microsoft.com/office/drawing/2014/main" id="{3C15CF30-0ADD-4F01-9C90-B6B0A297B67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4" name="Oval 693">
                  <a:extLst>
                    <a:ext uri="{FF2B5EF4-FFF2-40B4-BE49-F238E27FC236}">
                      <a16:creationId xmlns:a16="http://schemas.microsoft.com/office/drawing/2014/main" id="{8BA864F5-943E-4C19-A3CC-B98B4A093AD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5" name="Group 684">
                <a:extLst>
                  <a:ext uri="{FF2B5EF4-FFF2-40B4-BE49-F238E27FC236}">
                    <a16:creationId xmlns:a16="http://schemas.microsoft.com/office/drawing/2014/main" id="{8A2E3157-0ACC-474C-A813-487B01C2629C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87" name="Oval 686">
                  <a:extLst>
                    <a:ext uri="{FF2B5EF4-FFF2-40B4-BE49-F238E27FC236}">
                      <a16:creationId xmlns:a16="http://schemas.microsoft.com/office/drawing/2014/main" id="{45BA49BC-0C93-4875-8893-8BE2D4482F6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8" name="Oval 687">
                  <a:extLst>
                    <a:ext uri="{FF2B5EF4-FFF2-40B4-BE49-F238E27FC236}">
                      <a16:creationId xmlns:a16="http://schemas.microsoft.com/office/drawing/2014/main" id="{34A140EC-CC48-4412-B2EB-2399B0A0BD1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9" name="Oval 688">
                  <a:extLst>
                    <a:ext uri="{FF2B5EF4-FFF2-40B4-BE49-F238E27FC236}">
                      <a16:creationId xmlns:a16="http://schemas.microsoft.com/office/drawing/2014/main" id="{44B37B61-8319-4583-A857-7A64F19C7AF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0" name="Oval 689">
                  <a:extLst>
                    <a:ext uri="{FF2B5EF4-FFF2-40B4-BE49-F238E27FC236}">
                      <a16:creationId xmlns:a16="http://schemas.microsoft.com/office/drawing/2014/main" id="{47DF37BF-7D8F-4993-BEC8-17556227C9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5CC196EF-E3F6-48B0-A220-E75C5F1D219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3" name="Group 702">
              <a:extLst>
                <a:ext uri="{FF2B5EF4-FFF2-40B4-BE49-F238E27FC236}">
                  <a16:creationId xmlns:a16="http://schemas.microsoft.com/office/drawing/2014/main" id="{D165F780-FABB-4391-BF18-039EBE661F17}"/>
                </a:ext>
              </a:extLst>
            </p:cNvPr>
            <p:cNvGrpSpPr/>
            <p:nvPr/>
          </p:nvGrpSpPr>
          <p:grpSpPr>
            <a:xfrm>
              <a:off x="5095837" y="4230285"/>
              <a:ext cx="801936" cy="843402"/>
              <a:chOff x="929218" y="844015"/>
              <a:chExt cx="879516" cy="980368"/>
            </a:xfrm>
          </p:grpSpPr>
          <p:grpSp>
            <p:nvGrpSpPr>
              <p:cNvPr id="704" name="Group 703">
                <a:extLst>
                  <a:ext uri="{FF2B5EF4-FFF2-40B4-BE49-F238E27FC236}">
                    <a16:creationId xmlns:a16="http://schemas.microsoft.com/office/drawing/2014/main" id="{D8DCDCB0-E5D7-4FE3-A6C3-C484483D955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21" name="Oval 720">
                  <a:extLst>
                    <a:ext uri="{FF2B5EF4-FFF2-40B4-BE49-F238E27FC236}">
                      <a16:creationId xmlns:a16="http://schemas.microsoft.com/office/drawing/2014/main" id="{F9B06B7E-9278-4D9A-B173-C33A881CC5B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2" name="Oval 721">
                  <a:extLst>
                    <a:ext uri="{FF2B5EF4-FFF2-40B4-BE49-F238E27FC236}">
                      <a16:creationId xmlns:a16="http://schemas.microsoft.com/office/drawing/2014/main" id="{810EFADD-9D1D-4237-942D-DE98D99A701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3" name="Oval 722">
                  <a:extLst>
                    <a:ext uri="{FF2B5EF4-FFF2-40B4-BE49-F238E27FC236}">
                      <a16:creationId xmlns:a16="http://schemas.microsoft.com/office/drawing/2014/main" id="{B06F34BD-51FB-4FA4-90BF-C9B3E917728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4" name="Oval 723">
                  <a:extLst>
                    <a:ext uri="{FF2B5EF4-FFF2-40B4-BE49-F238E27FC236}">
                      <a16:creationId xmlns:a16="http://schemas.microsoft.com/office/drawing/2014/main" id="{77873A76-5FAA-43D6-8E80-F3B3A4B91DE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5" name="Group 704">
                <a:extLst>
                  <a:ext uri="{FF2B5EF4-FFF2-40B4-BE49-F238E27FC236}">
                    <a16:creationId xmlns:a16="http://schemas.microsoft.com/office/drawing/2014/main" id="{539D097C-B48E-44A6-90CB-E112F2A1C9B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17" name="Oval 716">
                  <a:extLst>
                    <a:ext uri="{FF2B5EF4-FFF2-40B4-BE49-F238E27FC236}">
                      <a16:creationId xmlns:a16="http://schemas.microsoft.com/office/drawing/2014/main" id="{D10BDCA3-0A63-4B58-8CDF-5D1E8C23DFB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8" name="Oval 717">
                  <a:extLst>
                    <a:ext uri="{FF2B5EF4-FFF2-40B4-BE49-F238E27FC236}">
                      <a16:creationId xmlns:a16="http://schemas.microsoft.com/office/drawing/2014/main" id="{827393EF-2A51-45EE-A097-F2B6BFD7AA5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9" name="Oval 718">
                  <a:extLst>
                    <a:ext uri="{FF2B5EF4-FFF2-40B4-BE49-F238E27FC236}">
                      <a16:creationId xmlns:a16="http://schemas.microsoft.com/office/drawing/2014/main" id="{4E155266-D2AC-4B26-BF3F-E8E282FA26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0" name="Oval 719">
                  <a:extLst>
                    <a:ext uri="{FF2B5EF4-FFF2-40B4-BE49-F238E27FC236}">
                      <a16:creationId xmlns:a16="http://schemas.microsoft.com/office/drawing/2014/main" id="{8C2132C9-47E4-4469-BA1C-A822CE31E6F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6" name="Group 705">
                <a:extLst>
                  <a:ext uri="{FF2B5EF4-FFF2-40B4-BE49-F238E27FC236}">
                    <a16:creationId xmlns:a16="http://schemas.microsoft.com/office/drawing/2014/main" id="{63865A01-F8AC-47B4-BCDE-938B6F1DED3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13" name="Oval 712">
                  <a:extLst>
                    <a:ext uri="{FF2B5EF4-FFF2-40B4-BE49-F238E27FC236}">
                      <a16:creationId xmlns:a16="http://schemas.microsoft.com/office/drawing/2014/main" id="{A7CBDA7D-1BD7-486A-8270-DE71BD3C732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4" name="Oval 713">
                  <a:extLst>
                    <a:ext uri="{FF2B5EF4-FFF2-40B4-BE49-F238E27FC236}">
                      <a16:creationId xmlns:a16="http://schemas.microsoft.com/office/drawing/2014/main" id="{0C356356-7C67-4C1C-B9A4-5DE94F781A8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5" name="Oval 714">
                  <a:extLst>
                    <a:ext uri="{FF2B5EF4-FFF2-40B4-BE49-F238E27FC236}">
                      <a16:creationId xmlns:a16="http://schemas.microsoft.com/office/drawing/2014/main" id="{A4AB3A09-70DF-411F-9AF7-3C6EF1BCF8D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6" name="Oval 715">
                  <a:extLst>
                    <a:ext uri="{FF2B5EF4-FFF2-40B4-BE49-F238E27FC236}">
                      <a16:creationId xmlns:a16="http://schemas.microsoft.com/office/drawing/2014/main" id="{CD4BDE7A-95FD-4E72-8AE6-1AC27703CD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7" name="Group 706">
                <a:extLst>
                  <a:ext uri="{FF2B5EF4-FFF2-40B4-BE49-F238E27FC236}">
                    <a16:creationId xmlns:a16="http://schemas.microsoft.com/office/drawing/2014/main" id="{0EF21FC9-7D75-4552-92B7-91C07A20DC3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09" name="Oval 708">
                  <a:extLst>
                    <a:ext uri="{FF2B5EF4-FFF2-40B4-BE49-F238E27FC236}">
                      <a16:creationId xmlns:a16="http://schemas.microsoft.com/office/drawing/2014/main" id="{0F568647-B679-4DDA-8194-298FA3D0D26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0" name="Oval 709">
                  <a:extLst>
                    <a:ext uri="{FF2B5EF4-FFF2-40B4-BE49-F238E27FC236}">
                      <a16:creationId xmlns:a16="http://schemas.microsoft.com/office/drawing/2014/main" id="{72D3EF2E-C8A4-4214-886D-4F7A033A3D7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1" name="Oval 710">
                  <a:extLst>
                    <a:ext uri="{FF2B5EF4-FFF2-40B4-BE49-F238E27FC236}">
                      <a16:creationId xmlns:a16="http://schemas.microsoft.com/office/drawing/2014/main" id="{8B7E5786-B20E-4501-ACFB-85C8E06D8FA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2" name="Oval 711">
                  <a:extLst>
                    <a:ext uri="{FF2B5EF4-FFF2-40B4-BE49-F238E27FC236}">
                      <a16:creationId xmlns:a16="http://schemas.microsoft.com/office/drawing/2014/main" id="{7403C966-4D56-4D1A-9102-9D3B5955081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AAC8AF0F-EE6F-496D-9380-18DF45642A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5" name="Group 724">
              <a:extLst>
                <a:ext uri="{FF2B5EF4-FFF2-40B4-BE49-F238E27FC236}">
                  <a16:creationId xmlns:a16="http://schemas.microsoft.com/office/drawing/2014/main" id="{CAD17E92-42B6-4762-BF55-79DC393CAF8C}"/>
                </a:ext>
              </a:extLst>
            </p:cNvPr>
            <p:cNvGrpSpPr/>
            <p:nvPr/>
          </p:nvGrpSpPr>
          <p:grpSpPr>
            <a:xfrm>
              <a:off x="6216512" y="4250806"/>
              <a:ext cx="801936" cy="843402"/>
              <a:chOff x="929218" y="844015"/>
              <a:chExt cx="879516" cy="980368"/>
            </a:xfrm>
          </p:grpSpPr>
          <p:grpSp>
            <p:nvGrpSpPr>
              <p:cNvPr id="726" name="Group 725">
                <a:extLst>
                  <a:ext uri="{FF2B5EF4-FFF2-40B4-BE49-F238E27FC236}">
                    <a16:creationId xmlns:a16="http://schemas.microsoft.com/office/drawing/2014/main" id="{E6E01AC6-A260-4775-B82C-208EECB4E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43" name="Oval 742">
                  <a:extLst>
                    <a:ext uri="{FF2B5EF4-FFF2-40B4-BE49-F238E27FC236}">
                      <a16:creationId xmlns:a16="http://schemas.microsoft.com/office/drawing/2014/main" id="{0C566A33-C7E4-4DF5-9C4F-A6A390BB14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4" name="Oval 743">
                  <a:extLst>
                    <a:ext uri="{FF2B5EF4-FFF2-40B4-BE49-F238E27FC236}">
                      <a16:creationId xmlns:a16="http://schemas.microsoft.com/office/drawing/2014/main" id="{FBE607DD-9549-4B2D-9CCE-5441B3C0F15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5" name="Oval 744">
                  <a:extLst>
                    <a:ext uri="{FF2B5EF4-FFF2-40B4-BE49-F238E27FC236}">
                      <a16:creationId xmlns:a16="http://schemas.microsoft.com/office/drawing/2014/main" id="{AF1EC712-A4EB-4A87-A7E1-EC1BE15F23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6" name="Oval 745">
                  <a:extLst>
                    <a:ext uri="{FF2B5EF4-FFF2-40B4-BE49-F238E27FC236}">
                      <a16:creationId xmlns:a16="http://schemas.microsoft.com/office/drawing/2014/main" id="{FED40ADD-C902-422B-A822-F4C36CE5D4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7" name="Group 726">
                <a:extLst>
                  <a:ext uri="{FF2B5EF4-FFF2-40B4-BE49-F238E27FC236}">
                    <a16:creationId xmlns:a16="http://schemas.microsoft.com/office/drawing/2014/main" id="{77151717-439C-4361-8303-D7265048A787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39" name="Oval 738">
                  <a:extLst>
                    <a:ext uri="{FF2B5EF4-FFF2-40B4-BE49-F238E27FC236}">
                      <a16:creationId xmlns:a16="http://schemas.microsoft.com/office/drawing/2014/main" id="{32BB8988-4447-4C80-B5BF-54B7E4842CF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0" name="Oval 739">
                  <a:extLst>
                    <a:ext uri="{FF2B5EF4-FFF2-40B4-BE49-F238E27FC236}">
                      <a16:creationId xmlns:a16="http://schemas.microsoft.com/office/drawing/2014/main" id="{E5F2103C-8860-4915-9178-96D5203FC7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1" name="Oval 740">
                  <a:extLst>
                    <a:ext uri="{FF2B5EF4-FFF2-40B4-BE49-F238E27FC236}">
                      <a16:creationId xmlns:a16="http://schemas.microsoft.com/office/drawing/2014/main" id="{F8C4571E-62A4-4242-85C4-6BEE769B31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2" name="Oval 741">
                  <a:extLst>
                    <a:ext uri="{FF2B5EF4-FFF2-40B4-BE49-F238E27FC236}">
                      <a16:creationId xmlns:a16="http://schemas.microsoft.com/office/drawing/2014/main" id="{91BE50D2-CCBF-4B2B-B7CF-4397901818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8" name="Group 727">
                <a:extLst>
                  <a:ext uri="{FF2B5EF4-FFF2-40B4-BE49-F238E27FC236}">
                    <a16:creationId xmlns:a16="http://schemas.microsoft.com/office/drawing/2014/main" id="{FA6F03A4-7873-4D17-BB90-7EA5E60510C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35" name="Oval 734">
                  <a:extLst>
                    <a:ext uri="{FF2B5EF4-FFF2-40B4-BE49-F238E27FC236}">
                      <a16:creationId xmlns:a16="http://schemas.microsoft.com/office/drawing/2014/main" id="{E219AC28-598D-43CB-9933-662547E5039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6" name="Oval 735">
                  <a:extLst>
                    <a:ext uri="{FF2B5EF4-FFF2-40B4-BE49-F238E27FC236}">
                      <a16:creationId xmlns:a16="http://schemas.microsoft.com/office/drawing/2014/main" id="{6D9EA89A-CF6A-42BE-AF2A-312FB4C52FB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7" name="Oval 736">
                  <a:extLst>
                    <a:ext uri="{FF2B5EF4-FFF2-40B4-BE49-F238E27FC236}">
                      <a16:creationId xmlns:a16="http://schemas.microsoft.com/office/drawing/2014/main" id="{9CF42E06-3222-47C1-96E8-B76756C46A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8" name="Oval 737">
                  <a:extLst>
                    <a:ext uri="{FF2B5EF4-FFF2-40B4-BE49-F238E27FC236}">
                      <a16:creationId xmlns:a16="http://schemas.microsoft.com/office/drawing/2014/main" id="{FA95405C-242D-4063-8321-F8AA18A883B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9" name="Group 728">
                <a:extLst>
                  <a:ext uri="{FF2B5EF4-FFF2-40B4-BE49-F238E27FC236}">
                    <a16:creationId xmlns:a16="http://schemas.microsoft.com/office/drawing/2014/main" id="{5D9F76C1-E2CC-4FBD-BF50-63953A784E9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31" name="Oval 730">
                  <a:extLst>
                    <a:ext uri="{FF2B5EF4-FFF2-40B4-BE49-F238E27FC236}">
                      <a16:creationId xmlns:a16="http://schemas.microsoft.com/office/drawing/2014/main" id="{6E581CA1-490C-4385-8530-951753DBAEF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2" name="Oval 731">
                  <a:extLst>
                    <a:ext uri="{FF2B5EF4-FFF2-40B4-BE49-F238E27FC236}">
                      <a16:creationId xmlns:a16="http://schemas.microsoft.com/office/drawing/2014/main" id="{5A59359D-4267-493D-88F1-7C79F42AEC5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3" name="Oval 732">
                  <a:extLst>
                    <a:ext uri="{FF2B5EF4-FFF2-40B4-BE49-F238E27FC236}">
                      <a16:creationId xmlns:a16="http://schemas.microsoft.com/office/drawing/2014/main" id="{9674457D-90C8-40F1-80F7-3A52EF9B2FB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4" name="Oval 733">
                  <a:extLst>
                    <a:ext uri="{FF2B5EF4-FFF2-40B4-BE49-F238E27FC236}">
                      <a16:creationId xmlns:a16="http://schemas.microsoft.com/office/drawing/2014/main" id="{FB88593A-E3EA-4C48-8B75-03C45A67156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018BDEEE-E8F0-4173-962E-DDBFE9547C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7" name="Group 746">
              <a:extLst>
                <a:ext uri="{FF2B5EF4-FFF2-40B4-BE49-F238E27FC236}">
                  <a16:creationId xmlns:a16="http://schemas.microsoft.com/office/drawing/2014/main" id="{F70E1210-8996-44E0-986C-EB2CDA1B69F9}"/>
                </a:ext>
              </a:extLst>
            </p:cNvPr>
            <p:cNvGrpSpPr/>
            <p:nvPr/>
          </p:nvGrpSpPr>
          <p:grpSpPr>
            <a:xfrm>
              <a:off x="7184163" y="4262229"/>
              <a:ext cx="801936" cy="614880"/>
              <a:chOff x="929218" y="844015"/>
              <a:chExt cx="879516" cy="980368"/>
            </a:xfrm>
          </p:grpSpPr>
          <p:grpSp>
            <p:nvGrpSpPr>
              <p:cNvPr id="748" name="Group 747">
                <a:extLst>
                  <a:ext uri="{FF2B5EF4-FFF2-40B4-BE49-F238E27FC236}">
                    <a16:creationId xmlns:a16="http://schemas.microsoft.com/office/drawing/2014/main" id="{FD32D10B-E131-45CD-8794-6BF4E099ABE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5" name="Oval 764">
                  <a:extLst>
                    <a:ext uri="{FF2B5EF4-FFF2-40B4-BE49-F238E27FC236}">
                      <a16:creationId xmlns:a16="http://schemas.microsoft.com/office/drawing/2014/main" id="{DB53AFF0-A1CE-4886-97AF-5DBE8967CF9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6" name="Oval 765">
                  <a:extLst>
                    <a:ext uri="{FF2B5EF4-FFF2-40B4-BE49-F238E27FC236}">
                      <a16:creationId xmlns:a16="http://schemas.microsoft.com/office/drawing/2014/main" id="{AA7FE5CD-EB0C-4383-AE09-F14144408A2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7" name="Oval 766">
                  <a:extLst>
                    <a:ext uri="{FF2B5EF4-FFF2-40B4-BE49-F238E27FC236}">
                      <a16:creationId xmlns:a16="http://schemas.microsoft.com/office/drawing/2014/main" id="{DEFCEA14-1BB4-4D1D-9880-4F20A423BB9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8" name="Oval 767">
                  <a:extLst>
                    <a:ext uri="{FF2B5EF4-FFF2-40B4-BE49-F238E27FC236}">
                      <a16:creationId xmlns:a16="http://schemas.microsoft.com/office/drawing/2014/main" id="{302C8680-C365-4792-AB6D-63EB7338B26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9" name="Group 748">
                <a:extLst>
                  <a:ext uri="{FF2B5EF4-FFF2-40B4-BE49-F238E27FC236}">
                    <a16:creationId xmlns:a16="http://schemas.microsoft.com/office/drawing/2014/main" id="{50565A09-91F7-4E9C-AB96-DBC49FD166BB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1" name="Oval 760">
                  <a:extLst>
                    <a:ext uri="{FF2B5EF4-FFF2-40B4-BE49-F238E27FC236}">
                      <a16:creationId xmlns:a16="http://schemas.microsoft.com/office/drawing/2014/main" id="{10C12B46-A45E-4882-8796-FDDFA277E8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2" name="Oval 761">
                  <a:extLst>
                    <a:ext uri="{FF2B5EF4-FFF2-40B4-BE49-F238E27FC236}">
                      <a16:creationId xmlns:a16="http://schemas.microsoft.com/office/drawing/2014/main" id="{35FF14DB-ED91-42D9-936D-9E7919B7DAD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3" name="Oval 762">
                  <a:extLst>
                    <a:ext uri="{FF2B5EF4-FFF2-40B4-BE49-F238E27FC236}">
                      <a16:creationId xmlns:a16="http://schemas.microsoft.com/office/drawing/2014/main" id="{193CAB26-436A-4BF4-9059-F6C4B733630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4" name="Oval 763">
                  <a:extLst>
                    <a:ext uri="{FF2B5EF4-FFF2-40B4-BE49-F238E27FC236}">
                      <a16:creationId xmlns:a16="http://schemas.microsoft.com/office/drawing/2014/main" id="{AA461011-3EDB-49D6-A3D6-4BAF7327CE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0" name="Group 749">
                <a:extLst>
                  <a:ext uri="{FF2B5EF4-FFF2-40B4-BE49-F238E27FC236}">
                    <a16:creationId xmlns:a16="http://schemas.microsoft.com/office/drawing/2014/main" id="{A6D2E7B7-204C-497A-ABEE-9F08D8CB39A5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57" name="Oval 756">
                  <a:extLst>
                    <a:ext uri="{FF2B5EF4-FFF2-40B4-BE49-F238E27FC236}">
                      <a16:creationId xmlns:a16="http://schemas.microsoft.com/office/drawing/2014/main" id="{848BBB27-CE32-4360-BC8D-15A33DEFBA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8" name="Oval 757">
                  <a:extLst>
                    <a:ext uri="{FF2B5EF4-FFF2-40B4-BE49-F238E27FC236}">
                      <a16:creationId xmlns:a16="http://schemas.microsoft.com/office/drawing/2014/main" id="{4FC24E70-31FB-43C9-BF09-0D96705AB46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9" name="Oval 758">
                  <a:extLst>
                    <a:ext uri="{FF2B5EF4-FFF2-40B4-BE49-F238E27FC236}">
                      <a16:creationId xmlns:a16="http://schemas.microsoft.com/office/drawing/2014/main" id="{F5321A34-B731-4E5A-9783-B9229ABC245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0" name="Oval 759">
                  <a:extLst>
                    <a:ext uri="{FF2B5EF4-FFF2-40B4-BE49-F238E27FC236}">
                      <a16:creationId xmlns:a16="http://schemas.microsoft.com/office/drawing/2014/main" id="{68E1DC4A-19DB-47A4-AB72-296675559C8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1" name="Group 750">
                <a:extLst>
                  <a:ext uri="{FF2B5EF4-FFF2-40B4-BE49-F238E27FC236}">
                    <a16:creationId xmlns:a16="http://schemas.microsoft.com/office/drawing/2014/main" id="{43C2F0F1-3E46-4A61-BEBB-C9BACA9F585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53" name="Oval 752">
                  <a:extLst>
                    <a:ext uri="{FF2B5EF4-FFF2-40B4-BE49-F238E27FC236}">
                      <a16:creationId xmlns:a16="http://schemas.microsoft.com/office/drawing/2014/main" id="{5F69DB08-5FE6-41FE-86EF-CEAC45C1972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4" name="Oval 753">
                  <a:extLst>
                    <a:ext uri="{FF2B5EF4-FFF2-40B4-BE49-F238E27FC236}">
                      <a16:creationId xmlns:a16="http://schemas.microsoft.com/office/drawing/2014/main" id="{0A7342A5-F969-4764-96F4-5F806E008E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5" name="Oval 754">
                  <a:extLst>
                    <a:ext uri="{FF2B5EF4-FFF2-40B4-BE49-F238E27FC236}">
                      <a16:creationId xmlns:a16="http://schemas.microsoft.com/office/drawing/2014/main" id="{F7785E2F-1B5C-4756-B798-D7BEF394AD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6" name="Oval 755">
                  <a:extLst>
                    <a:ext uri="{FF2B5EF4-FFF2-40B4-BE49-F238E27FC236}">
                      <a16:creationId xmlns:a16="http://schemas.microsoft.com/office/drawing/2014/main" id="{C1BE374A-B336-4B47-ABE7-978CD6A1F3A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FC4699E6-2F85-4805-9EEC-D074FB1C1D9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9" name="Group 768">
              <a:extLst>
                <a:ext uri="{FF2B5EF4-FFF2-40B4-BE49-F238E27FC236}">
                  <a16:creationId xmlns:a16="http://schemas.microsoft.com/office/drawing/2014/main" id="{7C7150A5-EC01-4E0B-84F6-7A39D26F51DB}"/>
                </a:ext>
              </a:extLst>
            </p:cNvPr>
            <p:cNvGrpSpPr/>
            <p:nvPr/>
          </p:nvGrpSpPr>
          <p:grpSpPr>
            <a:xfrm>
              <a:off x="8212358" y="4243874"/>
              <a:ext cx="801936" cy="850334"/>
              <a:chOff x="929218" y="844015"/>
              <a:chExt cx="879516" cy="980368"/>
            </a:xfrm>
          </p:grpSpPr>
          <p:grpSp>
            <p:nvGrpSpPr>
              <p:cNvPr id="770" name="Group 769">
                <a:extLst>
                  <a:ext uri="{FF2B5EF4-FFF2-40B4-BE49-F238E27FC236}">
                    <a16:creationId xmlns:a16="http://schemas.microsoft.com/office/drawing/2014/main" id="{8317C61C-7CF9-4753-B2AD-D39D5CAE727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7" name="Oval 786">
                  <a:extLst>
                    <a:ext uri="{FF2B5EF4-FFF2-40B4-BE49-F238E27FC236}">
                      <a16:creationId xmlns:a16="http://schemas.microsoft.com/office/drawing/2014/main" id="{6E88F51C-5FB5-4288-B4BF-9D565A68DD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8" name="Oval 787">
                  <a:extLst>
                    <a:ext uri="{FF2B5EF4-FFF2-40B4-BE49-F238E27FC236}">
                      <a16:creationId xmlns:a16="http://schemas.microsoft.com/office/drawing/2014/main" id="{13F84BD9-B4F4-44E6-87F4-895CE7A4F09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9" name="Oval 788">
                  <a:extLst>
                    <a:ext uri="{FF2B5EF4-FFF2-40B4-BE49-F238E27FC236}">
                      <a16:creationId xmlns:a16="http://schemas.microsoft.com/office/drawing/2014/main" id="{5AE70363-91E7-43AD-ADF2-F503A930EB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0" name="Oval 789">
                  <a:extLst>
                    <a:ext uri="{FF2B5EF4-FFF2-40B4-BE49-F238E27FC236}">
                      <a16:creationId xmlns:a16="http://schemas.microsoft.com/office/drawing/2014/main" id="{AB447E63-7774-4920-A81D-0477CFB80F4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1" name="Group 770">
                <a:extLst>
                  <a:ext uri="{FF2B5EF4-FFF2-40B4-BE49-F238E27FC236}">
                    <a16:creationId xmlns:a16="http://schemas.microsoft.com/office/drawing/2014/main" id="{F703564C-0B01-4434-B92C-5C6EE0E84C1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3" name="Oval 782">
                  <a:extLst>
                    <a:ext uri="{FF2B5EF4-FFF2-40B4-BE49-F238E27FC236}">
                      <a16:creationId xmlns:a16="http://schemas.microsoft.com/office/drawing/2014/main" id="{3671DCA9-C040-4184-8FB0-BA0E9D30F15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4" name="Oval 783">
                  <a:extLst>
                    <a:ext uri="{FF2B5EF4-FFF2-40B4-BE49-F238E27FC236}">
                      <a16:creationId xmlns:a16="http://schemas.microsoft.com/office/drawing/2014/main" id="{2658E282-4EE9-4C52-B77D-32DAD922A17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5" name="Oval 784">
                  <a:extLst>
                    <a:ext uri="{FF2B5EF4-FFF2-40B4-BE49-F238E27FC236}">
                      <a16:creationId xmlns:a16="http://schemas.microsoft.com/office/drawing/2014/main" id="{C9CADFFE-8AE2-4DBE-9CA9-8A2DB4AB39C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6" name="Oval 785">
                  <a:extLst>
                    <a:ext uri="{FF2B5EF4-FFF2-40B4-BE49-F238E27FC236}">
                      <a16:creationId xmlns:a16="http://schemas.microsoft.com/office/drawing/2014/main" id="{8026DA4C-4026-491C-85FD-ACFC4B77409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2" name="Group 771">
                <a:extLst>
                  <a:ext uri="{FF2B5EF4-FFF2-40B4-BE49-F238E27FC236}">
                    <a16:creationId xmlns:a16="http://schemas.microsoft.com/office/drawing/2014/main" id="{37220B39-2A72-4030-93B8-6E9C6952941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79" name="Oval 778">
                  <a:extLst>
                    <a:ext uri="{FF2B5EF4-FFF2-40B4-BE49-F238E27FC236}">
                      <a16:creationId xmlns:a16="http://schemas.microsoft.com/office/drawing/2014/main" id="{66E6CE5D-4010-46D6-9506-5000F577C9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0" name="Oval 779">
                  <a:extLst>
                    <a:ext uri="{FF2B5EF4-FFF2-40B4-BE49-F238E27FC236}">
                      <a16:creationId xmlns:a16="http://schemas.microsoft.com/office/drawing/2014/main" id="{50A99454-96D0-42B7-9637-441F8EAF260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1" name="Oval 780">
                  <a:extLst>
                    <a:ext uri="{FF2B5EF4-FFF2-40B4-BE49-F238E27FC236}">
                      <a16:creationId xmlns:a16="http://schemas.microsoft.com/office/drawing/2014/main" id="{08E52CDC-43AA-46CF-8949-7D7D7AC6B7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2" name="Oval 781">
                  <a:extLst>
                    <a:ext uri="{FF2B5EF4-FFF2-40B4-BE49-F238E27FC236}">
                      <a16:creationId xmlns:a16="http://schemas.microsoft.com/office/drawing/2014/main" id="{D36534C8-7671-49F0-97F4-F0B54BCF0F7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3" name="Group 772">
                <a:extLst>
                  <a:ext uri="{FF2B5EF4-FFF2-40B4-BE49-F238E27FC236}">
                    <a16:creationId xmlns:a16="http://schemas.microsoft.com/office/drawing/2014/main" id="{ADFC6C3A-4B96-4349-8BA1-1D1ABA58978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75" name="Oval 774">
                  <a:extLst>
                    <a:ext uri="{FF2B5EF4-FFF2-40B4-BE49-F238E27FC236}">
                      <a16:creationId xmlns:a16="http://schemas.microsoft.com/office/drawing/2014/main" id="{FE5E5D87-DDD6-47AB-866F-DCB76ECFCD2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6" name="Oval 775">
                  <a:extLst>
                    <a:ext uri="{FF2B5EF4-FFF2-40B4-BE49-F238E27FC236}">
                      <a16:creationId xmlns:a16="http://schemas.microsoft.com/office/drawing/2014/main" id="{79400118-0857-4034-B001-E50F50DD6CB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7" name="Oval 776">
                  <a:extLst>
                    <a:ext uri="{FF2B5EF4-FFF2-40B4-BE49-F238E27FC236}">
                      <a16:creationId xmlns:a16="http://schemas.microsoft.com/office/drawing/2014/main" id="{8E9EA543-45CE-41F7-92A3-CBE1DF9312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8" name="Oval 777">
                  <a:extLst>
                    <a:ext uri="{FF2B5EF4-FFF2-40B4-BE49-F238E27FC236}">
                      <a16:creationId xmlns:a16="http://schemas.microsoft.com/office/drawing/2014/main" id="{D6837988-A5CF-4C07-B43E-7FB5B526051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72E2F07A-2C83-4AE3-8731-471352A36350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1" name="TextBox 790">
              <a:extLst>
                <a:ext uri="{FF2B5EF4-FFF2-40B4-BE49-F238E27FC236}">
                  <a16:creationId xmlns:a16="http://schemas.microsoft.com/office/drawing/2014/main" id="{52261532-0408-4C3F-A099-99410A25193E}"/>
                </a:ext>
              </a:extLst>
            </p:cNvPr>
            <p:cNvSpPr txBox="1"/>
            <p:nvPr/>
          </p:nvSpPr>
          <p:spPr>
            <a:xfrm>
              <a:off x="2454919" y="291228"/>
              <a:ext cx="1668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Simple Rotation</a:t>
              </a:r>
            </a:p>
          </p:txBody>
        </p:sp>
        <p:sp>
          <p:nvSpPr>
            <p:cNvPr id="792" name="TextBox 791">
              <a:extLst>
                <a:ext uri="{FF2B5EF4-FFF2-40B4-BE49-F238E27FC236}">
                  <a16:creationId xmlns:a16="http://schemas.microsoft.com/office/drawing/2014/main" id="{620A91C8-7644-4DE3-8863-CEDC31A4C266}"/>
                </a:ext>
              </a:extLst>
            </p:cNvPr>
            <p:cNvSpPr txBox="1"/>
            <p:nvPr/>
          </p:nvSpPr>
          <p:spPr>
            <a:xfrm>
              <a:off x="6150095" y="310519"/>
              <a:ext cx="17300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Diverse Rotation</a:t>
              </a:r>
            </a:p>
          </p:txBody>
        </p:sp>
        <p:sp>
          <p:nvSpPr>
            <p:cNvPr id="793" name="TextBox 792">
              <a:extLst>
                <a:ext uri="{FF2B5EF4-FFF2-40B4-BE49-F238E27FC236}">
                  <a16:creationId xmlns:a16="http://schemas.microsoft.com/office/drawing/2014/main" id="{AFF8D846-7C4D-4A83-91F8-69F3533809C8}"/>
                </a:ext>
              </a:extLst>
            </p:cNvPr>
            <p:cNvSpPr txBox="1"/>
            <p:nvPr/>
          </p:nvSpPr>
          <p:spPr>
            <a:xfrm rot="16200000">
              <a:off x="490824" y="1392982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2018</a:t>
              </a:r>
            </a:p>
          </p:txBody>
        </p:sp>
        <p:sp>
          <p:nvSpPr>
            <p:cNvPr id="794" name="TextBox 793">
              <a:extLst>
                <a:ext uri="{FF2B5EF4-FFF2-40B4-BE49-F238E27FC236}">
                  <a16:creationId xmlns:a16="http://schemas.microsoft.com/office/drawing/2014/main" id="{ED60D8B7-8A9B-42D7-93DD-F40D9190A617}"/>
                </a:ext>
              </a:extLst>
            </p:cNvPr>
            <p:cNvSpPr txBox="1"/>
            <p:nvPr/>
          </p:nvSpPr>
          <p:spPr>
            <a:xfrm rot="16200000">
              <a:off x="393842" y="2912816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2019</a:t>
              </a:r>
            </a:p>
          </p:txBody>
        </p:sp>
        <p:sp>
          <p:nvSpPr>
            <p:cNvPr id="795" name="TextBox 794">
              <a:extLst>
                <a:ext uri="{FF2B5EF4-FFF2-40B4-BE49-F238E27FC236}">
                  <a16:creationId xmlns:a16="http://schemas.microsoft.com/office/drawing/2014/main" id="{D6DC147C-5D03-43F5-A2AE-D04ACD73304B}"/>
                </a:ext>
              </a:extLst>
            </p:cNvPr>
            <p:cNvSpPr txBox="1"/>
            <p:nvPr/>
          </p:nvSpPr>
          <p:spPr>
            <a:xfrm rot="16200000">
              <a:off x="422928" y="4450569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2020</a:t>
              </a:r>
            </a:p>
          </p:txBody>
        </p:sp>
      </p:grpSp>
      <p:sp>
        <p:nvSpPr>
          <p:cNvPr id="796" name="TextBox 795">
            <a:extLst>
              <a:ext uri="{FF2B5EF4-FFF2-40B4-BE49-F238E27FC236}">
                <a16:creationId xmlns:a16="http://schemas.microsoft.com/office/drawing/2014/main" id="{52224E75-7675-4F7F-97C3-F8BB60C910BE}"/>
              </a:ext>
            </a:extLst>
          </p:cNvPr>
          <p:cNvSpPr txBox="1"/>
          <p:nvPr/>
        </p:nvSpPr>
        <p:spPr>
          <a:xfrm>
            <a:off x="696060" y="3713483"/>
            <a:ext cx="842378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Asym</a:t>
            </a:r>
            <a:r>
              <a:rPr lang="en-US" baseline="-25000" dirty="0" err="1"/>
              <a:t>i</a:t>
            </a:r>
            <a:r>
              <a:rPr lang="en-US" baseline="-25000" dirty="0"/>
              <a:t> </a:t>
            </a:r>
            <a:r>
              <a:rPr lang="en-US" dirty="0"/>
              <a:t>~ Normal (</a:t>
            </a:r>
            <a:r>
              <a:rPr lang="el-GR" dirty="0"/>
              <a:t>μ</a:t>
            </a:r>
            <a:r>
              <a:rPr lang="en-US" baseline="-25000" dirty="0" err="1"/>
              <a:t>i</a:t>
            </a:r>
            <a:r>
              <a:rPr lang="en-US" baseline="-25000" dirty="0"/>
              <a:t>,</a:t>
            </a:r>
            <a:r>
              <a:rPr lang="en-US" dirty="0"/>
              <a:t> </a:t>
            </a:r>
            <a:r>
              <a:rPr lang="el-GR" dirty="0"/>
              <a:t>σ</a:t>
            </a:r>
            <a:r>
              <a:rPr lang="en-US" dirty="0"/>
              <a:t>)</a:t>
            </a:r>
          </a:p>
          <a:p>
            <a:r>
              <a:rPr lang="el-GR" dirty="0"/>
              <a:t>μ</a:t>
            </a:r>
            <a:r>
              <a:rPr lang="en-US" baseline="-25000" dirty="0" err="1"/>
              <a:t>i</a:t>
            </a:r>
            <a:r>
              <a:rPr lang="en-US" baseline="-25000" dirty="0"/>
              <a:t> </a:t>
            </a:r>
            <a:r>
              <a:rPr lang="en-US" dirty="0"/>
              <a:t>= </a:t>
            </a:r>
            <a:r>
              <a:rPr lang="el-GR" dirty="0"/>
              <a:t>μ</a:t>
            </a:r>
            <a:r>
              <a:rPr lang="en-US" baseline="-25000" dirty="0"/>
              <a:t>overall </a:t>
            </a:r>
            <a:r>
              <a:rPr lang="el-GR" dirty="0"/>
              <a:t> </a:t>
            </a:r>
            <a:r>
              <a:rPr lang="en-US" dirty="0"/>
              <a:t>+ </a:t>
            </a:r>
            <a:r>
              <a:rPr lang="el-GR" dirty="0">
                <a:solidFill>
                  <a:srgbClr val="92D050"/>
                </a:solidFill>
              </a:rPr>
              <a:t>β</a:t>
            </a:r>
            <a:r>
              <a:rPr lang="en-US" baseline="-25000" dirty="0"/>
              <a:t>rot </a:t>
            </a:r>
            <a:r>
              <a:rPr lang="en-US" dirty="0"/>
              <a:t>+</a:t>
            </a:r>
            <a:r>
              <a:rPr lang="el-GR" dirty="0"/>
              <a:t> </a:t>
            </a:r>
            <a:r>
              <a:rPr lang="el-GR" dirty="0">
                <a:solidFill>
                  <a:srgbClr val="FF99FF"/>
                </a:solidFill>
              </a:rPr>
              <a:t>α</a:t>
            </a:r>
            <a:r>
              <a:rPr lang="en-US" baseline="-25000" dirty="0"/>
              <a:t>year</a:t>
            </a:r>
            <a:r>
              <a:rPr lang="el-GR" dirty="0"/>
              <a:t> </a:t>
            </a:r>
            <a:r>
              <a:rPr lang="en-US" dirty="0"/>
              <a:t>+ </a:t>
            </a:r>
            <a:r>
              <a:rPr lang="el-GR" dirty="0">
                <a:solidFill>
                  <a:srgbClr val="CCCC00"/>
                </a:solidFill>
              </a:rPr>
              <a:t>γ</a:t>
            </a:r>
            <a:r>
              <a:rPr lang="en-US" baseline="-25000" dirty="0"/>
              <a:t>plot</a:t>
            </a:r>
          </a:p>
          <a:p>
            <a:r>
              <a:rPr lang="el-GR" dirty="0">
                <a:solidFill>
                  <a:srgbClr val="92D050"/>
                </a:solidFill>
              </a:rPr>
              <a:t>β</a:t>
            </a:r>
            <a:r>
              <a:rPr lang="en-US" baseline="-25000" dirty="0">
                <a:solidFill>
                  <a:srgbClr val="92D050"/>
                </a:solidFill>
              </a:rPr>
              <a:t>j </a:t>
            </a:r>
            <a:r>
              <a:rPr lang="en-US" dirty="0">
                <a:solidFill>
                  <a:srgbClr val="92D050"/>
                </a:solidFill>
              </a:rPr>
              <a:t>~ Normal (0, 10) for j = 1 (“fixed” effect of diverse rotation treatment)</a:t>
            </a:r>
          </a:p>
          <a:p>
            <a:r>
              <a:rPr lang="el-GR" dirty="0">
                <a:solidFill>
                  <a:srgbClr val="FF99FF"/>
                </a:solidFill>
              </a:rPr>
              <a:t>α</a:t>
            </a:r>
            <a:r>
              <a:rPr lang="en-US" baseline="-25000" dirty="0">
                <a:solidFill>
                  <a:srgbClr val="FF99FF"/>
                </a:solidFill>
              </a:rPr>
              <a:t>j </a:t>
            </a:r>
            <a:r>
              <a:rPr lang="en-US" dirty="0">
                <a:solidFill>
                  <a:srgbClr val="FF99FF"/>
                </a:solidFill>
              </a:rPr>
              <a:t>~ Normal (</a:t>
            </a:r>
            <a:r>
              <a:rPr lang="el-GR" b="1" dirty="0">
                <a:solidFill>
                  <a:srgbClr val="FF99FF"/>
                </a:solidFill>
              </a:rPr>
              <a:t>α</a:t>
            </a:r>
            <a:r>
              <a:rPr lang="en-US" baseline="-25000" dirty="0">
                <a:solidFill>
                  <a:srgbClr val="FF99FF"/>
                </a:solidFill>
              </a:rPr>
              <a:t>,</a:t>
            </a:r>
            <a:r>
              <a:rPr lang="en-US" dirty="0">
                <a:solidFill>
                  <a:srgbClr val="FF99FF"/>
                </a:solidFill>
              </a:rPr>
              <a:t> </a:t>
            </a:r>
            <a:r>
              <a:rPr lang="el-GR" dirty="0">
                <a:solidFill>
                  <a:srgbClr val="FF99FF"/>
                </a:solidFill>
              </a:rPr>
              <a:t>σ</a:t>
            </a:r>
            <a:r>
              <a:rPr lang="el-GR" baseline="-25000" dirty="0">
                <a:solidFill>
                  <a:srgbClr val="FF99FF"/>
                </a:solidFill>
              </a:rPr>
              <a:t>α</a:t>
            </a:r>
            <a:r>
              <a:rPr lang="en-US" dirty="0">
                <a:solidFill>
                  <a:srgbClr val="FF99FF"/>
                </a:solidFill>
              </a:rPr>
              <a:t>) for j = 1, 2, 3 (year effect comes from a distribution with a mean of </a:t>
            </a:r>
            <a:r>
              <a:rPr lang="el-GR" b="1" dirty="0">
                <a:solidFill>
                  <a:srgbClr val="FF99FF"/>
                </a:solidFill>
              </a:rPr>
              <a:t>α</a:t>
            </a:r>
            <a:r>
              <a:rPr lang="en-US" dirty="0">
                <a:solidFill>
                  <a:srgbClr val="FF99FF"/>
                </a:solidFill>
              </a:rPr>
              <a:t>)</a:t>
            </a:r>
          </a:p>
          <a:p>
            <a:r>
              <a:rPr lang="el-GR" b="1" dirty="0">
                <a:solidFill>
                  <a:srgbClr val="FF99FF"/>
                </a:solidFill>
              </a:rPr>
              <a:t>α</a:t>
            </a:r>
            <a:r>
              <a:rPr lang="en-US" baseline="-25000" dirty="0">
                <a:solidFill>
                  <a:srgbClr val="FF99FF"/>
                </a:solidFill>
              </a:rPr>
              <a:t> </a:t>
            </a:r>
            <a:r>
              <a:rPr lang="en-US" dirty="0">
                <a:solidFill>
                  <a:srgbClr val="FF99FF"/>
                </a:solidFill>
              </a:rPr>
              <a:t>~ </a:t>
            </a:r>
            <a:r>
              <a:rPr lang="en-US" dirty="0"/>
              <a:t>Normal (0, 1.5) (the mean of the year effect distribution is normally distributed)</a:t>
            </a:r>
          </a:p>
          <a:p>
            <a:r>
              <a:rPr lang="el-GR" dirty="0">
                <a:solidFill>
                  <a:srgbClr val="FF99FF"/>
                </a:solidFill>
              </a:rPr>
              <a:t>σ</a:t>
            </a:r>
            <a:r>
              <a:rPr lang="el-GR" baseline="-25000" dirty="0">
                <a:solidFill>
                  <a:srgbClr val="FF99FF"/>
                </a:solidFill>
              </a:rPr>
              <a:t>α </a:t>
            </a:r>
            <a:r>
              <a:rPr lang="en-US" dirty="0"/>
              <a:t>~Exponential(1) (the </a:t>
            </a:r>
            <a:r>
              <a:rPr lang="en-US" dirty="0" err="1"/>
              <a:t>sd</a:t>
            </a:r>
            <a:r>
              <a:rPr lang="en-US" dirty="0"/>
              <a:t> of the year effect distribution has a distribution)</a:t>
            </a:r>
          </a:p>
          <a:p>
            <a:r>
              <a:rPr lang="el-GR" dirty="0">
                <a:solidFill>
                  <a:srgbClr val="CCCC00"/>
                </a:solidFill>
              </a:rPr>
              <a:t>γ</a:t>
            </a:r>
            <a:r>
              <a:rPr lang="en-US" baseline="-25000" dirty="0">
                <a:solidFill>
                  <a:srgbClr val="CCCC00"/>
                </a:solidFill>
              </a:rPr>
              <a:t>j </a:t>
            </a:r>
            <a:r>
              <a:rPr lang="en-US" dirty="0">
                <a:solidFill>
                  <a:srgbClr val="CCCC00"/>
                </a:solidFill>
              </a:rPr>
              <a:t>~ Normal (</a:t>
            </a:r>
            <a:r>
              <a:rPr lang="el-GR" b="1" dirty="0">
                <a:solidFill>
                  <a:srgbClr val="CCCC00"/>
                </a:solidFill>
              </a:rPr>
              <a:t>γ</a:t>
            </a:r>
            <a:r>
              <a:rPr lang="en-US" baseline="-25000" dirty="0">
                <a:solidFill>
                  <a:srgbClr val="CCCC00"/>
                </a:solidFill>
              </a:rPr>
              <a:t>,</a:t>
            </a:r>
            <a:r>
              <a:rPr lang="en-US" dirty="0">
                <a:solidFill>
                  <a:srgbClr val="CCCC00"/>
                </a:solidFill>
              </a:rPr>
              <a:t> </a:t>
            </a:r>
            <a:r>
              <a:rPr lang="el-GR" dirty="0">
                <a:solidFill>
                  <a:srgbClr val="CCCC00"/>
                </a:solidFill>
              </a:rPr>
              <a:t>σ</a:t>
            </a:r>
            <a:r>
              <a:rPr lang="el-GR" baseline="-25000" dirty="0">
                <a:solidFill>
                  <a:srgbClr val="CCCC00"/>
                </a:solidFill>
              </a:rPr>
              <a:t>γ</a:t>
            </a:r>
            <a:r>
              <a:rPr lang="en-US" dirty="0">
                <a:solidFill>
                  <a:srgbClr val="CCCC00"/>
                </a:solidFill>
              </a:rPr>
              <a:t>) for j = 1..24 (plot effect comes from a distribution with a mean of </a:t>
            </a:r>
            <a:r>
              <a:rPr lang="el-GR" b="1" dirty="0">
                <a:solidFill>
                  <a:srgbClr val="CCCC00"/>
                </a:solidFill>
              </a:rPr>
              <a:t>γ</a:t>
            </a:r>
            <a:r>
              <a:rPr lang="en-US" dirty="0">
                <a:solidFill>
                  <a:srgbClr val="CCCC00"/>
                </a:solidFill>
              </a:rPr>
              <a:t>)</a:t>
            </a:r>
          </a:p>
          <a:p>
            <a:r>
              <a:rPr lang="el-GR" dirty="0">
                <a:solidFill>
                  <a:srgbClr val="CCCC00"/>
                </a:solidFill>
              </a:rPr>
              <a:t>γ</a:t>
            </a:r>
            <a:r>
              <a:rPr lang="en-US" dirty="0">
                <a:solidFill>
                  <a:srgbClr val="CCCC00"/>
                </a:solidFill>
              </a:rPr>
              <a:t> ~ </a:t>
            </a:r>
            <a:r>
              <a:rPr lang="en-US" dirty="0"/>
              <a:t>Normal(0, 1.5)</a:t>
            </a:r>
          </a:p>
          <a:p>
            <a:r>
              <a:rPr lang="el-GR" dirty="0">
                <a:solidFill>
                  <a:srgbClr val="CCCC00"/>
                </a:solidFill>
              </a:rPr>
              <a:t>σ</a:t>
            </a:r>
            <a:r>
              <a:rPr lang="el-GR" baseline="-25000" dirty="0">
                <a:solidFill>
                  <a:srgbClr val="CCCC00"/>
                </a:solidFill>
              </a:rPr>
              <a:t>γ</a:t>
            </a:r>
            <a:r>
              <a:rPr lang="en-US" dirty="0"/>
              <a:t>~Exponential(1)</a:t>
            </a:r>
          </a:p>
          <a:p>
            <a:r>
              <a:rPr lang="el-GR" dirty="0"/>
              <a:t>σ</a:t>
            </a:r>
            <a:r>
              <a:rPr lang="en-US" dirty="0"/>
              <a:t> ~ Exponential(1)</a:t>
            </a:r>
            <a:endParaRPr lang="en-US" baseline="-25000" dirty="0"/>
          </a:p>
        </p:txBody>
      </p:sp>
      <p:grpSp>
        <p:nvGrpSpPr>
          <p:cNvPr id="1360" name="Group 1359">
            <a:extLst>
              <a:ext uri="{FF2B5EF4-FFF2-40B4-BE49-F238E27FC236}">
                <a16:creationId xmlns:a16="http://schemas.microsoft.com/office/drawing/2014/main" id="{9D2AB83B-15F1-472D-9D5C-CEB5803B539F}"/>
              </a:ext>
            </a:extLst>
          </p:cNvPr>
          <p:cNvGrpSpPr/>
          <p:nvPr/>
        </p:nvGrpSpPr>
        <p:grpSpPr>
          <a:xfrm>
            <a:off x="7602871" y="1376672"/>
            <a:ext cx="2204054" cy="2379400"/>
            <a:chOff x="10542969" y="770512"/>
            <a:chExt cx="572437" cy="617978"/>
          </a:xfrm>
        </p:grpSpPr>
        <p:sp>
          <p:nvSpPr>
            <p:cNvPr id="1359" name="Rectangle 1358">
              <a:extLst>
                <a:ext uri="{FF2B5EF4-FFF2-40B4-BE49-F238E27FC236}">
                  <a16:creationId xmlns:a16="http://schemas.microsoft.com/office/drawing/2014/main" id="{621EEB99-F5A0-4A2F-9C00-50B6A021A6EC}"/>
                </a:ext>
              </a:extLst>
            </p:cNvPr>
            <p:cNvSpPr/>
            <p:nvPr/>
          </p:nvSpPr>
          <p:spPr>
            <a:xfrm>
              <a:off x="10542969" y="770512"/>
              <a:ext cx="572437" cy="6179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8" name="Group 807">
              <a:extLst>
                <a:ext uri="{FF2B5EF4-FFF2-40B4-BE49-F238E27FC236}">
                  <a16:creationId xmlns:a16="http://schemas.microsoft.com/office/drawing/2014/main" id="{EF49540F-ADE8-40D4-9394-B32984FB4E18}"/>
                </a:ext>
              </a:extLst>
            </p:cNvPr>
            <p:cNvGrpSpPr/>
            <p:nvPr/>
          </p:nvGrpSpPr>
          <p:grpSpPr>
            <a:xfrm>
              <a:off x="10578783" y="832792"/>
              <a:ext cx="446282" cy="493883"/>
              <a:chOff x="929218" y="844015"/>
              <a:chExt cx="879516" cy="980368"/>
            </a:xfrm>
          </p:grpSpPr>
          <p:grpSp>
            <p:nvGrpSpPr>
              <p:cNvPr id="1184" name="Group 1183">
                <a:extLst>
                  <a:ext uri="{FF2B5EF4-FFF2-40B4-BE49-F238E27FC236}">
                    <a16:creationId xmlns:a16="http://schemas.microsoft.com/office/drawing/2014/main" id="{5B393503-8508-4F83-B251-E36BF879B67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1201" name="Oval 1200">
                  <a:extLst>
                    <a:ext uri="{FF2B5EF4-FFF2-40B4-BE49-F238E27FC236}">
                      <a16:creationId xmlns:a16="http://schemas.microsoft.com/office/drawing/2014/main" id="{D82BB0E7-AA27-4508-856A-01114F4BF5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2" name="Oval 1201">
                  <a:extLst>
                    <a:ext uri="{FF2B5EF4-FFF2-40B4-BE49-F238E27FC236}">
                      <a16:creationId xmlns:a16="http://schemas.microsoft.com/office/drawing/2014/main" id="{81DFADF8-1DEA-4047-9401-B39C88B4F47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3" name="Oval 1202">
                  <a:extLst>
                    <a:ext uri="{FF2B5EF4-FFF2-40B4-BE49-F238E27FC236}">
                      <a16:creationId xmlns:a16="http://schemas.microsoft.com/office/drawing/2014/main" id="{AFC45378-C2FD-448F-8520-16A114CE332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4" name="Oval 1203">
                  <a:extLst>
                    <a:ext uri="{FF2B5EF4-FFF2-40B4-BE49-F238E27FC236}">
                      <a16:creationId xmlns:a16="http://schemas.microsoft.com/office/drawing/2014/main" id="{DCB61791-5A60-4641-A1A7-887171761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5" name="Group 1184">
                <a:extLst>
                  <a:ext uri="{FF2B5EF4-FFF2-40B4-BE49-F238E27FC236}">
                    <a16:creationId xmlns:a16="http://schemas.microsoft.com/office/drawing/2014/main" id="{E040A999-CC7E-4F65-9340-924F5ADEE43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1197" name="Oval 1196">
                  <a:extLst>
                    <a:ext uri="{FF2B5EF4-FFF2-40B4-BE49-F238E27FC236}">
                      <a16:creationId xmlns:a16="http://schemas.microsoft.com/office/drawing/2014/main" id="{E2CE8DE4-F1E3-4C47-AD3F-834BAC64A5B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8" name="Oval 1197">
                  <a:extLst>
                    <a:ext uri="{FF2B5EF4-FFF2-40B4-BE49-F238E27FC236}">
                      <a16:creationId xmlns:a16="http://schemas.microsoft.com/office/drawing/2014/main" id="{502E4CBA-9F44-4E5C-A7CF-92484C93D1F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9" name="Oval 1198">
                  <a:extLst>
                    <a:ext uri="{FF2B5EF4-FFF2-40B4-BE49-F238E27FC236}">
                      <a16:creationId xmlns:a16="http://schemas.microsoft.com/office/drawing/2014/main" id="{72C39AC9-674E-42EE-A9F5-D62E155A93A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0" name="Oval 1199">
                  <a:extLst>
                    <a:ext uri="{FF2B5EF4-FFF2-40B4-BE49-F238E27FC236}">
                      <a16:creationId xmlns:a16="http://schemas.microsoft.com/office/drawing/2014/main" id="{220193A0-EA58-4F98-9BC2-39F096B649A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6" name="Group 1185">
                <a:extLst>
                  <a:ext uri="{FF2B5EF4-FFF2-40B4-BE49-F238E27FC236}">
                    <a16:creationId xmlns:a16="http://schemas.microsoft.com/office/drawing/2014/main" id="{B83A431B-108D-4B7C-8D77-5973D46E9ABF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1193" name="Oval 1192">
                  <a:extLst>
                    <a:ext uri="{FF2B5EF4-FFF2-40B4-BE49-F238E27FC236}">
                      <a16:creationId xmlns:a16="http://schemas.microsoft.com/office/drawing/2014/main" id="{B04CEE82-904E-426C-B678-94262A3D6F8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4" name="Oval 1193">
                  <a:extLst>
                    <a:ext uri="{FF2B5EF4-FFF2-40B4-BE49-F238E27FC236}">
                      <a16:creationId xmlns:a16="http://schemas.microsoft.com/office/drawing/2014/main" id="{6B9B8DA7-1CBE-4EF5-B056-D28C111FAD2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5" name="Oval 1194">
                  <a:extLst>
                    <a:ext uri="{FF2B5EF4-FFF2-40B4-BE49-F238E27FC236}">
                      <a16:creationId xmlns:a16="http://schemas.microsoft.com/office/drawing/2014/main" id="{B6D01C06-6E14-4196-A39D-173D73C7E1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6" name="Oval 1195">
                  <a:extLst>
                    <a:ext uri="{FF2B5EF4-FFF2-40B4-BE49-F238E27FC236}">
                      <a16:creationId xmlns:a16="http://schemas.microsoft.com/office/drawing/2014/main" id="{8E9321A3-78B4-48F4-9949-C5803DF069E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7" name="Group 1186">
                <a:extLst>
                  <a:ext uri="{FF2B5EF4-FFF2-40B4-BE49-F238E27FC236}">
                    <a16:creationId xmlns:a16="http://schemas.microsoft.com/office/drawing/2014/main" id="{76887906-8D72-4CFE-BA4F-EA671126E3F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1189" name="Oval 1188">
                  <a:extLst>
                    <a:ext uri="{FF2B5EF4-FFF2-40B4-BE49-F238E27FC236}">
                      <a16:creationId xmlns:a16="http://schemas.microsoft.com/office/drawing/2014/main" id="{F8A90596-0AD6-4759-8AF9-102E930966D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0" name="Oval 1189">
                  <a:extLst>
                    <a:ext uri="{FF2B5EF4-FFF2-40B4-BE49-F238E27FC236}">
                      <a16:creationId xmlns:a16="http://schemas.microsoft.com/office/drawing/2014/main" id="{33EC769E-5D82-4C5A-852B-6C17069F6B6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1" name="Oval 1190">
                  <a:extLst>
                    <a:ext uri="{FF2B5EF4-FFF2-40B4-BE49-F238E27FC236}">
                      <a16:creationId xmlns:a16="http://schemas.microsoft.com/office/drawing/2014/main" id="{F0EB03F1-17FB-489E-BA78-BBFE608D1E7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2" name="Oval 1191">
                  <a:extLst>
                    <a:ext uri="{FF2B5EF4-FFF2-40B4-BE49-F238E27FC236}">
                      <a16:creationId xmlns:a16="http://schemas.microsoft.com/office/drawing/2014/main" id="{258088E6-788F-4877-BECC-F2C9C68446E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E44A4B91-794C-434F-A657-469457D54C8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362" name="Picture 1361" descr="Graphical user interface&#10;&#10;Description automatically generated">
            <a:extLst>
              <a:ext uri="{FF2B5EF4-FFF2-40B4-BE49-F238E27FC236}">
                <a16:creationId xmlns:a16="http://schemas.microsoft.com/office/drawing/2014/main" id="{5BA53949-C31D-4DF3-8BE8-C2311F2637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6" t="42789" r="81796" b="51667"/>
          <a:stretch/>
        </p:blipFill>
        <p:spPr>
          <a:xfrm>
            <a:off x="6545094" y="190667"/>
            <a:ext cx="4133776" cy="1111479"/>
          </a:xfrm>
          <a:prstGeom prst="rect">
            <a:avLst/>
          </a:prstGeom>
        </p:spPr>
      </p:pic>
      <p:cxnSp>
        <p:nvCxnSpPr>
          <p:cNvPr id="1364" name="Straight Arrow Connector 1363">
            <a:extLst>
              <a:ext uri="{FF2B5EF4-FFF2-40B4-BE49-F238E27FC236}">
                <a16:creationId xmlns:a16="http://schemas.microsoft.com/office/drawing/2014/main" id="{C3A1C1D8-81CF-4ACA-9319-1D7E4035E6F8}"/>
              </a:ext>
            </a:extLst>
          </p:cNvPr>
          <p:cNvCxnSpPr/>
          <p:nvPr/>
        </p:nvCxnSpPr>
        <p:spPr>
          <a:xfrm flipH="1">
            <a:off x="1830118" y="516944"/>
            <a:ext cx="7009082" cy="319653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8" name="Oval 797">
            <a:extLst>
              <a:ext uri="{FF2B5EF4-FFF2-40B4-BE49-F238E27FC236}">
                <a16:creationId xmlns:a16="http://schemas.microsoft.com/office/drawing/2014/main" id="{24CDE525-ED1F-4E1E-BF8B-9DF477A7F470}"/>
              </a:ext>
            </a:extLst>
          </p:cNvPr>
          <p:cNvSpPr/>
          <p:nvPr/>
        </p:nvSpPr>
        <p:spPr>
          <a:xfrm>
            <a:off x="8801100" y="190667"/>
            <a:ext cx="998460" cy="54454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9" name="Oval 798">
            <a:extLst>
              <a:ext uri="{FF2B5EF4-FFF2-40B4-BE49-F238E27FC236}">
                <a16:creationId xmlns:a16="http://schemas.microsoft.com/office/drawing/2014/main" id="{DED6FF09-306D-474F-A3D9-D9DE90C0D096}"/>
              </a:ext>
            </a:extLst>
          </p:cNvPr>
          <p:cNvSpPr/>
          <p:nvPr/>
        </p:nvSpPr>
        <p:spPr>
          <a:xfrm>
            <a:off x="8896351" y="690988"/>
            <a:ext cx="490180" cy="376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0" name="Oval 799">
            <a:extLst>
              <a:ext uri="{FF2B5EF4-FFF2-40B4-BE49-F238E27FC236}">
                <a16:creationId xmlns:a16="http://schemas.microsoft.com/office/drawing/2014/main" id="{8609EBAE-5EC5-4478-A107-43D817B10AF0}"/>
              </a:ext>
            </a:extLst>
          </p:cNvPr>
          <p:cNvSpPr/>
          <p:nvPr/>
        </p:nvSpPr>
        <p:spPr>
          <a:xfrm>
            <a:off x="9742966" y="728039"/>
            <a:ext cx="668889" cy="376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7" name="Group 796">
            <a:extLst>
              <a:ext uri="{FF2B5EF4-FFF2-40B4-BE49-F238E27FC236}">
                <a16:creationId xmlns:a16="http://schemas.microsoft.com/office/drawing/2014/main" id="{7AFF3AFE-61D9-4AF5-A361-D84880899CD8}"/>
              </a:ext>
            </a:extLst>
          </p:cNvPr>
          <p:cNvGrpSpPr/>
          <p:nvPr/>
        </p:nvGrpSpPr>
        <p:grpSpPr>
          <a:xfrm>
            <a:off x="535548" y="291228"/>
            <a:ext cx="4808809" cy="2851467"/>
            <a:chOff x="535548" y="291228"/>
            <a:chExt cx="8641083" cy="4909459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E80E99D0-3F0F-4033-AFD4-B6B32D7D959B}"/>
                </a:ext>
              </a:extLst>
            </p:cNvPr>
            <p:cNvGrpSpPr/>
            <p:nvPr/>
          </p:nvGrpSpPr>
          <p:grpSpPr>
            <a:xfrm>
              <a:off x="1003515" y="979507"/>
              <a:ext cx="8173116" cy="1068411"/>
              <a:chOff x="2038184" y="728645"/>
              <a:chExt cx="8173116" cy="1068411"/>
            </a:xfrm>
          </p:grpSpPr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1013A8E6-5667-4BBF-B3B7-6692E6415A2B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1E303CAC-48A3-4A6E-8C9D-F7E9C5E544F2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37085D5-8121-40AF-922C-2AE1485D2589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A620B0F7-73BA-4798-8ECC-832E1FC559A0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F5CDA9AE-B400-48C4-B096-1ED9D6459696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1A78A566-EF9C-47B8-9060-ED19B10EC4A6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FED6AA09-41A4-484B-828E-63245C4A8608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6C3796C6-1D60-4181-93BB-A6A7003D963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136DF212-B204-4033-A050-287F663D63AB}"/>
                </a:ext>
              </a:extLst>
            </p:cNvPr>
            <p:cNvGrpSpPr/>
            <p:nvPr/>
          </p:nvGrpSpPr>
          <p:grpSpPr>
            <a:xfrm>
              <a:off x="1106772" y="1039317"/>
              <a:ext cx="879516" cy="980368"/>
              <a:chOff x="929218" y="844015"/>
              <a:chExt cx="879516" cy="980368"/>
            </a:xfrm>
          </p:grpSpPr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4DD3E9B-68C7-4222-BB08-BA444C89D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25" name="Oval 224">
                  <a:extLst>
                    <a:ext uri="{FF2B5EF4-FFF2-40B4-BE49-F238E27FC236}">
                      <a16:creationId xmlns:a16="http://schemas.microsoft.com/office/drawing/2014/main" id="{05F906EC-D801-4CB0-85E2-515F8AA351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Oval 225">
                  <a:extLst>
                    <a:ext uri="{FF2B5EF4-FFF2-40B4-BE49-F238E27FC236}">
                      <a16:creationId xmlns:a16="http://schemas.microsoft.com/office/drawing/2014/main" id="{D112E076-187F-4D7D-B1C2-D39476C287C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68E90A9B-FF90-4F6E-989E-F53AC0B1EC7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2D887C85-734E-4E1E-91B4-A1825ED038F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0" name="Group 229">
                <a:extLst>
                  <a:ext uri="{FF2B5EF4-FFF2-40B4-BE49-F238E27FC236}">
                    <a16:creationId xmlns:a16="http://schemas.microsoft.com/office/drawing/2014/main" id="{9E2202EC-53EA-4F04-9E2C-0F55356EB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31" name="Oval 230">
                  <a:extLst>
                    <a:ext uri="{FF2B5EF4-FFF2-40B4-BE49-F238E27FC236}">
                      <a16:creationId xmlns:a16="http://schemas.microsoft.com/office/drawing/2014/main" id="{D5E98F84-E5E1-4407-9DFF-46F58F5E232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8B4A04F1-9073-468A-BF25-EC4B39237B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17FE218F-E8E7-4DE1-97DD-B68FADC4DE9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1833E18F-0980-41BC-A50E-B27762250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2D22EF38-EFE1-4353-AEA3-7A6A9F4EA402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C3940081-69A1-465D-8990-E67E78E833A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7F4BF7A3-7EB5-498D-98A4-0F52BA0B88D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9D5A8611-1F17-49E3-A543-E6BE69D895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9A44C0E8-79BD-4B73-B95B-E4FC0BD527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0" name="Group 239">
                <a:extLst>
                  <a:ext uri="{FF2B5EF4-FFF2-40B4-BE49-F238E27FC236}">
                    <a16:creationId xmlns:a16="http://schemas.microsoft.com/office/drawing/2014/main" id="{271ED0A4-CFFE-44D6-929C-5DE3F61CE88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CB68A158-77E3-4275-B7F2-A622ACEEB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6456A108-0850-4199-8781-3EC9BBE47B0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E4717B59-784F-4057-9C5E-B74D86FEFE9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F35457F4-2A7B-4780-A16C-878B772128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C3E06C06-D99F-49DB-8EE3-2D209A015E5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ABB97852-E65B-481A-B782-E7B4714CDE8C}"/>
                </a:ext>
              </a:extLst>
            </p:cNvPr>
            <p:cNvGrpSpPr/>
            <p:nvPr/>
          </p:nvGrpSpPr>
          <p:grpSpPr>
            <a:xfrm>
              <a:off x="2153236" y="1055644"/>
              <a:ext cx="801936" cy="753482"/>
              <a:chOff x="929218" y="844015"/>
              <a:chExt cx="879516" cy="980368"/>
            </a:xfrm>
          </p:grpSpPr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5F303AB7-AB83-4077-A9B7-D4C88775CE9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5" name="Oval 284">
                  <a:extLst>
                    <a:ext uri="{FF2B5EF4-FFF2-40B4-BE49-F238E27FC236}">
                      <a16:creationId xmlns:a16="http://schemas.microsoft.com/office/drawing/2014/main" id="{9EADCA11-5CF2-42D0-9B8D-1D5900C585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Oval 285">
                  <a:extLst>
                    <a:ext uri="{FF2B5EF4-FFF2-40B4-BE49-F238E27FC236}">
                      <a16:creationId xmlns:a16="http://schemas.microsoft.com/office/drawing/2014/main" id="{73BA10B7-FFED-4384-8832-05B8DD946DA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Oval 286">
                  <a:extLst>
                    <a:ext uri="{FF2B5EF4-FFF2-40B4-BE49-F238E27FC236}">
                      <a16:creationId xmlns:a16="http://schemas.microsoft.com/office/drawing/2014/main" id="{ECE4C4FE-91B0-49C4-9EA7-8BA2BCD0E26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Oval 287">
                  <a:extLst>
                    <a:ext uri="{FF2B5EF4-FFF2-40B4-BE49-F238E27FC236}">
                      <a16:creationId xmlns:a16="http://schemas.microsoft.com/office/drawing/2014/main" id="{3928AA8A-16F9-4845-8AB7-7B837DE01B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9" name="Group 268">
                <a:extLst>
                  <a:ext uri="{FF2B5EF4-FFF2-40B4-BE49-F238E27FC236}">
                    <a16:creationId xmlns:a16="http://schemas.microsoft.com/office/drawing/2014/main" id="{D0A7A672-F7E8-4134-80EA-221C96056D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1" name="Oval 280">
                  <a:extLst>
                    <a:ext uri="{FF2B5EF4-FFF2-40B4-BE49-F238E27FC236}">
                      <a16:creationId xmlns:a16="http://schemas.microsoft.com/office/drawing/2014/main" id="{BD85524C-847B-4719-87A6-DBACCCDE6F4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Oval 281">
                  <a:extLst>
                    <a:ext uri="{FF2B5EF4-FFF2-40B4-BE49-F238E27FC236}">
                      <a16:creationId xmlns:a16="http://schemas.microsoft.com/office/drawing/2014/main" id="{0DDBF7F2-708E-471F-979B-D10B017A5B3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3" name="Oval 282">
                  <a:extLst>
                    <a:ext uri="{FF2B5EF4-FFF2-40B4-BE49-F238E27FC236}">
                      <a16:creationId xmlns:a16="http://schemas.microsoft.com/office/drawing/2014/main" id="{A801A3DD-5C5B-4780-B55B-3847B529CD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Oval 283">
                  <a:extLst>
                    <a:ext uri="{FF2B5EF4-FFF2-40B4-BE49-F238E27FC236}">
                      <a16:creationId xmlns:a16="http://schemas.microsoft.com/office/drawing/2014/main" id="{8A23BC6C-C002-4C9A-8B5B-C6F53CA16CA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4EF8816B-ADC5-4799-BF6F-A300A115C544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77" name="Oval 276">
                  <a:extLst>
                    <a:ext uri="{FF2B5EF4-FFF2-40B4-BE49-F238E27FC236}">
                      <a16:creationId xmlns:a16="http://schemas.microsoft.com/office/drawing/2014/main" id="{77F0202F-6F0B-4C9C-B52E-B555418212D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25FD96DE-8FD4-4660-B975-A3E5D4449C6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Oval 278">
                  <a:extLst>
                    <a:ext uri="{FF2B5EF4-FFF2-40B4-BE49-F238E27FC236}">
                      <a16:creationId xmlns:a16="http://schemas.microsoft.com/office/drawing/2014/main" id="{221E69F6-2C7C-45B4-B7A0-EC594F8E8FB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0" name="Oval 279">
                  <a:extLst>
                    <a:ext uri="{FF2B5EF4-FFF2-40B4-BE49-F238E27FC236}">
                      <a16:creationId xmlns:a16="http://schemas.microsoft.com/office/drawing/2014/main" id="{C16C36DD-5062-40F7-8060-8FA39A35B99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24044939-91E8-406E-84C4-F8F38E0B862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81791F8A-64FF-412B-96C8-59C2CB37B8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4" name="Oval 273">
                  <a:extLst>
                    <a:ext uri="{FF2B5EF4-FFF2-40B4-BE49-F238E27FC236}">
                      <a16:creationId xmlns:a16="http://schemas.microsoft.com/office/drawing/2014/main" id="{E21172D8-3C57-4930-977F-D065E7E5360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Oval 274">
                  <a:extLst>
                    <a:ext uri="{FF2B5EF4-FFF2-40B4-BE49-F238E27FC236}">
                      <a16:creationId xmlns:a16="http://schemas.microsoft.com/office/drawing/2014/main" id="{45294755-26EC-439B-8015-A507D4E819E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Oval 275">
                  <a:extLst>
                    <a:ext uri="{FF2B5EF4-FFF2-40B4-BE49-F238E27FC236}">
                      <a16:creationId xmlns:a16="http://schemas.microsoft.com/office/drawing/2014/main" id="{1C2F3BBE-10E9-40E2-A96B-A99714542D0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97E52959-99D7-4AA4-8ADE-0F02C3D430E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F5C1350C-1262-4D17-9E10-97635CAEBC94}"/>
                </a:ext>
              </a:extLst>
            </p:cNvPr>
            <p:cNvGrpSpPr/>
            <p:nvPr/>
          </p:nvGrpSpPr>
          <p:grpSpPr>
            <a:xfrm>
              <a:off x="3150454" y="1046597"/>
              <a:ext cx="801936" cy="973088"/>
              <a:chOff x="929218" y="844015"/>
              <a:chExt cx="879516" cy="980368"/>
            </a:xfrm>
          </p:grpSpPr>
          <p:grpSp>
            <p:nvGrpSpPr>
              <p:cNvPr id="290" name="Group 289">
                <a:extLst>
                  <a:ext uri="{FF2B5EF4-FFF2-40B4-BE49-F238E27FC236}">
                    <a16:creationId xmlns:a16="http://schemas.microsoft.com/office/drawing/2014/main" id="{AEACC13B-9E37-4E80-A3FC-39C10477AA2F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02934F94-4542-4016-9AF0-CBC886DB482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Oval 307">
                  <a:extLst>
                    <a:ext uri="{FF2B5EF4-FFF2-40B4-BE49-F238E27FC236}">
                      <a16:creationId xmlns:a16="http://schemas.microsoft.com/office/drawing/2014/main" id="{647069A0-F055-430A-B4AE-2B53FCBB96B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9" name="Oval 308">
                  <a:extLst>
                    <a:ext uri="{FF2B5EF4-FFF2-40B4-BE49-F238E27FC236}">
                      <a16:creationId xmlns:a16="http://schemas.microsoft.com/office/drawing/2014/main" id="{CEC9337A-7450-4EF5-9B0A-4660B9B8FD8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0" name="Oval 309">
                  <a:extLst>
                    <a:ext uri="{FF2B5EF4-FFF2-40B4-BE49-F238E27FC236}">
                      <a16:creationId xmlns:a16="http://schemas.microsoft.com/office/drawing/2014/main" id="{1A3AF16C-9591-49CB-B10B-BA7D2B90A07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1" name="Group 290">
                <a:extLst>
                  <a:ext uri="{FF2B5EF4-FFF2-40B4-BE49-F238E27FC236}">
                    <a16:creationId xmlns:a16="http://schemas.microsoft.com/office/drawing/2014/main" id="{828BE040-CD00-40AE-BD0F-881FD53C970F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3" name="Oval 302">
                  <a:extLst>
                    <a:ext uri="{FF2B5EF4-FFF2-40B4-BE49-F238E27FC236}">
                      <a16:creationId xmlns:a16="http://schemas.microsoft.com/office/drawing/2014/main" id="{F2C3B8B6-194E-4E02-A397-9067B535976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4" name="Oval 303">
                  <a:extLst>
                    <a:ext uri="{FF2B5EF4-FFF2-40B4-BE49-F238E27FC236}">
                      <a16:creationId xmlns:a16="http://schemas.microsoft.com/office/drawing/2014/main" id="{56671F29-1E83-4EBE-AF60-13DFEE1DE5A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3589CB13-55DB-4A72-B240-776E95D7974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E36DE1BF-73A7-46E2-9993-ED7E2539DD2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2" name="Group 291">
                <a:extLst>
                  <a:ext uri="{FF2B5EF4-FFF2-40B4-BE49-F238E27FC236}">
                    <a16:creationId xmlns:a16="http://schemas.microsoft.com/office/drawing/2014/main" id="{54AE1C0A-2463-4650-BE47-749F7068A708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34B23871-FFAD-49BE-9720-F4B9B8646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85CC7408-CCF4-469B-B74A-547B449E074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FA606737-6082-4D1A-8090-38D0902E52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1A79D4F8-91E0-472D-960C-605C5BF7F65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3" name="Group 292">
                <a:extLst>
                  <a:ext uri="{FF2B5EF4-FFF2-40B4-BE49-F238E27FC236}">
                    <a16:creationId xmlns:a16="http://schemas.microsoft.com/office/drawing/2014/main" id="{D0771352-CECB-4796-86EC-1CE920DBEFE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95" name="Oval 294">
                  <a:extLst>
                    <a:ext uri="{FF2B5EF4-FFF2-40B4-BE49-F238E27FC236}">
                      <a16:creationId xmlns:a16="http://schemas.microsoft.com/office/drawing/2014/main" id="{0C777D78-DF2C-4572-A459-DDB84B30CAD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33BD26D0-B952-4FAF-9FCA-0311A0CFB17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7" name="Oval 296">
                  <a:extLst>
                    <a:ext uri="{FF2B5EF4-FFF2-40B4-BE49-F238E27FC236}">
                      <a16:creationId xmlns:a16="http://schemas.microsoft.com/office/drawing/2014/main" id="{95018D23-7324-4E6B-A601-9B2FD1F2B9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8" name="Oval 297">
                  <a:extLst>
                    <a:ext uri="{FF2B5EF4-FFF2-40B4-BE49-F238E27FC236}">
                      <a16:creationId xmlns:a16="http://schemas.microsoft.com/office/drawing/2014/main" id="{E5D1BFFD-6B0F-462A-B1EE-D814B0DAC51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DE98B569-D3B9-4041-B698-12DA59FB02D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1" name="Group 310">
              <a:extLst>
                <a:ext uri="{FF2B5EF4-FFF2-40B4-BE49-F238E27FC236}">
                  <a16:creationId xmlns:a16="http://schemas.microsoft.com/office/drawing/2014/main" id="{404F10D3-4A3F-4DA6-8AF9-3166E9AA37E4}"/>
                </a:ext>
              </a:extLst>
            </p:cNvPr>
            <p:cNvGrpSpPr/>
            <p:nvPr/>
          </p:nvGrpSpPr>
          <p:grpSpPr>
            <a:xfrm>
              <a:off x="4154350" y="1027435"/>
              <a:ext cx="801936" cy="565828"/>
              <a:chOff x="929218" y="844015"/>
              <a:chExt cx="879516" cy="980368"/>
            </a:xfrm>
          </p:grpSpPr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960D70D5-3408-4B9E-853A-5D582BB9DED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9" name="Oval 328">
                  <a:extLst>
                    <a:ext uri="{FF2B5EF4-FFF2-40B4-BE49-F238E27FC236}">
                      <a16:creationId xmlns:a16="http://schemas.microsoft.com/office/drawing/2014/main" id="{ECE7D580-2999-4DCE-87BC-D9798E1922E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0" name="Oval 329">
                  <a:extLst>
                    <a:ext uri="{FF2B5EF4-FFF2-40B4-BE49-F238E27FC236}">
                      <a16:creationId xmlns:a16="http://schemas.microsoft.com/office/drawing/2014/main" id="{3CC63DF4-1812-4691-8868-2208267B141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1" name="Oval 330">
                  <a:extLst>
                    <a:ext uri="{FF2B5EF4-FFF2-40B4-BE49-F238E27FC236}">
                      <a16:creationId xmlns:a16="http://schemas.microsoft.com/office/drawing/2014/main" id="{52778C44-F8BC-4B56-8954-5E27009B06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0433AC2E-70B1-4932-8A67-BC7901027D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D0FF3DDC-0E44-46E0-9E69-F38DF6D080B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9CF5383B-D602-486F-B7E3-A41435E5BA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6" name="Oval 325">
                  <a:extLst>
                    <a:ext uri="{FF2B5EF4-FFF2-40B4-BE49-F238E27FC236}">
                      <a16:creationId xmlns:a16="http://schemas.microsoft.com/office/drawing/2014/main" id="{30C7954A-1CCD-4C46-89EC-8F88C216DCF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id="{88AA4AE8-5DDB-43DD-97D4-E55EA77F64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8" name="Oval 327">
                  <a:extLst>
                    <a:ext uri="{FF2B5EF4-FFF2-40B4-BE49-F238E27FC236}">
                      <a16:creationId xmlns:a16="http://schemas.microsoft.com/office/drawing/2014/main" id="{D9C14EB9-1517-41D9-B5A5-E20745594D0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77663285-A255-46EE-B7AC-58F47A60347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4AF01441-994F-424D-8AC9-71C03E168F2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2" name="Oval 321">
                  <a:extLst>
                    <a:ext uri="{FF2B5EF4-FFF2-40B4-BE49-F238E27FC236}">
                      <a16:creationId xmlns:a16="http://schemas.microsoft.com/office/drawing/2014/main" id="{9CCABA00-200E-479D-929C-4EE338646C3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9FD5987C-7171-499C-82DA-9C8C68C1267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4" name="Oval 323">
                  <a:extLst>
                    <a:ext uri="{FF2B5EF4-FFF2-40B4-BE49-F238E27FC236}">
                      <a16:creationId xmlns:a16="http://schemas.microsoft.com/office/drawing/2014/main" id="{8A854031-8E7F-4222-8316-DA722A03FFD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5" name="Group 314">
                <a:extLst>
                  <a:ext uri="{FF2B5EF4-FFF2-40B4-BE49-F238E27FC236}">
                    <a16:creationId xmlns:a16="http://schemas.microsoft.com/office/drawing/2014/main" id="{7339B3C1-E249-40C1-B124-AADF04E6BF8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17" name="Oval 316">
                  <a:extLst>
                    <a:ext uri="{FF2B5EF4-FFF2-40B4-BE49-F238E27FC236}">
                      <a16:creationId xmlns:a16="http://schemas.microsoft.com/office/drawing/2014/main" id="{628CAA3E-CF85-4D19-8750-33F3C9EC98F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2D737857-D8DD-4D04-9826-F905D9F1F8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9" name="Oval 318">
                  <a:extLst>
                    <a:ext uri="{FF2B5EF4-FFF2-40B4-BE49-F238E27FC236}">
                      <a16:creationId xmlns:a16="http://schemas.microsoft.com/office/drawing/2014/main" id="{BEEECE7D-0276-4D93-BE7E-757CF3E10AE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0" name="Oval 319">
                  <a:extLst>
                    <a:ext uri="{FF2B5EF4-FFF2-40B4-BE49-F238E27FC236}">
                      <a16:creationId xmlns:a16="http://schemas.microsoft.com/office/drawing/2014/main" id="{3BC24570-C402-4BA4-BC79-76FA48CB16E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B253E27E-679A-4BF2-9BDA-E4A9A4A1269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6AD55680-A6F2-44C4-9626-9DB106E73D2D}"/>
                </a:ext>
              </a:extLst>
            </p:cNvPr>
            <p:cNvGrpSpPr/>
            <p:nvPr/>
          </p:nvGrpSpPr>
          <p:grpSpPr>
            <a:xfrm>
              <a:off x="5095837" y="1077516"/>
              <a:ext cx="801936" cy="843402"/>
              <a:chOff x="929218" y="844015"/>
              <a:chExt cx="879516" cy="980368"/>
            </a:xfrm>
          </p:grpSpPr>
          <p:grpSp>
            <p:nvGrpSpPr>
              <p:cNvPr id="334" name="Group 333">
                <a:extLst>
                  <a:ext uri="{FF2B5EF4-FFF2-40B4-BE49-F238E27FC236}">
                    <a16:creationId xmlns:a16="http://schemas.microsoft.com/office/drawing/2014/main" id="{79F80E17-7AB5-4587-A956-03C0DB17D43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51" name="Oval 350">
                  <a:extLst>
                    <a:ext uri="{FF2B5EF4-FFF2-40B4-BE49-F238E27FC236}">
                      <a16:creationId xmlns:a16="http://schemas.microsoft.com/office/drawing/2014/main" id="{653D12E0-F2A5-44EC-B4BC-E759BA86F77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2" name="Oval 351">
                  <a:extLst>
                    <a:ext uri="{FF2B5EF4-FFF2-40B4-BE49-F238E27FC236}">
                      <a16:creationId xmlns:a16="http://schemas.microsoft.com/office/drawing/2014/main" id="{30BB5412-3454-487C-A7EA-0B6812F50EF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3" name="Oval 352">
                  <a:extLst>
                    <a:ext uri="{FF2B5EF4-FFF2-40B4-BE49-F238E27FC236}">
                      <a16:creationId xmlns:a16="http://schemas.microsoft.com/office/drawing/2014/main" id="{A9149210-88D5-42C5-96E2-B24FF50D1D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4" name="Oval 353">
                  <a:extLst>
                    <a:ext uri="{FF2B5EF4-FFF2-40B4-BE49-F238E27FC236}">
                      <a16:creationId xmlns:a16="http://schemas.microsoft.com/office/drawing/2014/main" id="{58179C32-ACE8-45B8-A9B0-F14A3622AA8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5" name="Group 334">
                <a:extLst>
                  <a:ext uri="{FF2B5EF4-FFF2-40B4-BE49-F238E27FC236}">
                    <a16:creationId xmlns:a16="http://schemas.microsoft.com/office/drawing/2014/main" id="{88EE1533-0B7E-4CAE-9307-DC19397AE6B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47" name="Oval 346">
                  <a:extLst>
                    <a:ext uri="{FF2B5EF4-FFF2-40B4-BE49-F238E27FC236}">
                      <a16:creationId xmlns:a16="http://schemas.microsoft.com/office/drawing/2014/main" id="{824A4279-FA3C-4D0F-9404-3D42B57F7E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8" name="Oval 347">
                  <a:extLst>
                    <a:ext uri="{FF2B5EF4-FFF2-40B4-BE49-F238E27FC236}">
                      <a16:creationId xmlns:a16="http://schemas.microsoft.com/office/drawing/2014/main" id="{BFE42D56-EF17-4D83-8223-02E05C7F55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9" name="Oval 348">
                  <a:extLst>
                    <a:ext uri="{FF2B5EF4-FFF2-40B4-BE49-F238E27FC236}">
                      <a16:creationId xmlns:a16="http://schemas.microsoft.com/office/drawing/2014/main" id="{7B80D0F3-4D51-4A4C-9176-BCBACB7C2C7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0" name="Oval 349">
                  <a:extLst>
                    <a:ext uri="{FF2B5EF4-FFF2-40B4-BE49-F238E27FC236}">
                      <a16:creationId xmlns:a16="http://schemas.microsoft.com/office/drawing/2014/main" id="{DCFEF671-11B6-44C5-BA8F-0637E1A585B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6" name="Group 335">
                <a:extLst>
                  <a:ext uri="{FF2B5EF4-FFF2-40B4-BE49-F238E27FC236}">
                    <a16:creationId xmlns:a16="http://schemas.microsoft.com/office/drawing/2014/main" id="{C67E303C-31D6-44C7-96BF-5DCFF44E211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43" name="Oval 342">
                  <a:extLst>
                    <a:ext uri="{FF2B5EF4-FFF2-40B4-BE49-F238E27FC236}">
                      <a16:creationId xmlns:a16="http://schemas.microsoft.com/office/drawing/2014/main" id="{2758D948-7468-4EB5-8130-690E330D257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4" name="Oval 343">
                  <a:extLst>
                    <a:ext uri="{FF2B5EF4-FFF2-40B4-BE49-F238E27FC236}">
                      <a16:creationId xmlns:a16="http://schemas.microsoft.com/office/drawing/2014/main" id="{2B22A435-0FE2-4909-9755-69A851817B9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8D70125A-71BC-45CF-96E6-E593E2CACF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6" name="Oval 345">
                  <a:extLst>
                    <a:ext uri="{FF2B5EF4-FFF2-40B4-BE49-F238E27FC236}">
                      <a16:creationId xmlns:a16="http://schemas.microsoft.com/office/drawing/2014/main" id="{F39AAED8-477A-4D81-9566-2E074ACD16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7" name="Group 336">
                <a:extLst>
                  <a:ext uri="{FF2B5EF4-FFF2-40B4-BE49-F238E27FC236}">
                    <a16:creationId xmlns:a16="http://schemas.microsoft.com/office/drawing/2014/main" id="{457982E5-9764-410F-AE56-279DB57DE7E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39" name="Oval 338">
                  <a:extLst>
                    <a:ext uri="{FF2B5EF4-FFF2-40B4-BE49-F238E27FC236}">
                      <a16:creationId xmlns:a16="http://schemas.microsoft.com/office/drawing/2014/main" id="{DB71654F-629A-4553-8B98-6BC368DFBE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0" name="Oval 339">
                  <a:extLst>
                    <a:ext uri="{FF2B5EF4-FFF2-40B4-BE49-F238E27FC236}">
                      <a16:creationId xmlns:a16="http://schemas.microsoft.com/office/drawing/2014/main" id="{E8C07400-6CD6-42FF-B659-5A85BE1D8B2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1" name="Oval 340">
                  <a:extLst>
                    <a:ext uri="{FF2B5EF4-FFF2-40B4-BE49-F238E27FC236}">
                      <a16:creationId xmlns:a16="http://schemas.microsoft.com/office/drawing/2014/main" id="{6E878043-068E-42A3-AB5C-98EC41B7CD3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2" name="Oval 341">
                  <a:extLst>
                    <a:ext uri="{FF2B5EF4-FFF2-40B4-BE49-F238E27FC236}">
                      <a16:creationId xmlns:a16="http://schemas.microsoft.com/office/drawing/2014/main" id="{975B8535-6DBC-4D1B-B1B2-CD21F68A57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907F1E97-0697-4A85-9F85-C7C81F07DE9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5" name="Group 354">
              <a:extLst>
                <a:ext uri="{FF2B5EF4-FFF2-40B4-BE49-F238E27FC236}">
                  <a16:creationId xmlns:a16="http://schemas.microsoft.com/office/drawing/2014/main" id="{229A4997-F36F-4262-A42F-1C0C29A511CE}"/>
                </a:ext>
              </a:extLst>
            </p:cNvPr>
            <p:cNvGrpSpPr/>
            <p:nvPr/>
          </p:nvGrpSpPr>
          <p:grpSpPr>
            <a:xfrm>
              <a:off x="6216512" y="1098037"/>
              <a:ext cx="801936" cy="843402"/>
              <a:chOff x="929218" y="844015"/>
              <a:chExt cx="879516" cy="980368"/>
            </a:xfrm>
          </p:grpSpPr>
          <p:grpSp>
            <p:nvGrpSpPr>
              <p:cNvPr id="356" name="Group 355">
                <a:extLst>
                  <a:ext uri="{FF2B5EF4-FFF2-40B4-BE49-F238E27FC236}">
                    <a16:creationId xmlns:a16="http://schemas.microsoft.com/office/drawing/2014/main" id="{10059424-5F56-4E3E-8867-8BBB3321266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73" name="Oval 372">
                  <a:extLst>
                    <a:ext uri="{FF2B5EF4-FFF2-40B4-BE49-F238E27FC236}">
                      <a16:creationId xmlns:a16="http://schemas.microsoft.com/office/drawing/2014/main" id="{072DC4E2-D99D-4E70-B276-574D63B427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4" name="Oval 373">
                  <a:extLst>
                    <a:ext uri="{FF2B5EF4-FFF2-40B4-BE49-F238E27FC236}">
                      <a16:creationId xmlns:a16="http://schemas.microsoft.com/office/drawing/2014/main" id="{175083D7-42E0-4A64-BF1B-D53D4FE4BEF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5" name="Oval 374">
                  <a:extLst>
                    <a:ext uri="{FF2B5EF4-FFF2-40B4-BE49-F238E27FC236}">
                      <a16:creationId xmlns:a16="http://schemas.microsoft.com/office/drawing/2014/main" id="{248D228B-8924-47AB-B86C-303569D285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6" name="Oval 375">
                  <a:extLst>
                    <a:ext uri="{FF2B5EF4-FFF2-40B4-BE49-F238E27FC236}">
                      <a16:creationId xmlns:a16="http://schemas.microsoft.com/office/drawing/2014/main" id="{D39E8689-A09A-4E4A-8B26-CEADA468556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7" name="Group 356">
                <a:extLst>
                  <a:ext uri="{FF2B5EF4-FFF2-40B4-BE49-F238E27FC236}">
                    <a16:creationId xmlns:a16="http://schemas.microsoft.com/office/drawing/2014/main" id="{2D35D88D-76BB-4AC0-BBCB-03B125B85964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69" name="Oval 368">
                  <a:extLst>
                    <a:ext uri="{FF2B5EF4-FFF2-40B4-BE49-F238E27FC236}">
                      <a16:creationId xmlns:a16="http://schemas.microsoft.com/office/drawing/2014/main" id="{29D10BB2-8BE1-4A38-AF95-A22D6CA7B2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0" name="Oval 369">
                  <a:extLst>
                    <a:ext uri="{FF2B5EF4-FFF2-40B4-BE49-F238E27FC236}">
                      <a16:creationId xmlns:a16="http://schemas.microsoft.com/office/drawing/2014/main" id="{1FDDC04B-2B88-4EB5-9EC5-125B9C5B73D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1" name="Oval 370">
                  <a:extLst>
                    <a:ext uri="{FF2B5EF4-FFF2-40B4-BE49-F238E27FC236}">
                      <a16:creationId xmlns:a16="http://schemas.microsoft.com/office/drawing/2014/main" id="{18B06E90-4C7D-4D51-B423-6070BB7F7B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2" name="Oval 371">
                  <a:extLst>
                    <a:ext uri="{FF2B5EF4-FFF2-40B4-BE49-F238E27FC236}">
                      <a16:creationId xmlns:a16="http://schemas.microsoft.com/office/drawing/2014/main" id="{49CE7F67-8A7E-4B9F-952F-94C771EFF4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8" name="Group 357">
                <a:extLst>
                  <a:ext uri="{FF2B5EF4-FFF2-40B4-BE49-F238E27FC236}">
                    <a16:creationId xmlns:a16="http://schemas.microsoft.com/office/drawing/2014/main" id="{3F93E60E-0CE5-4717-87CF-541AD2DB0F0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65" name="Oval 364">
                  <a:extLst>
                    <a:ext uri="{FF2B5EF4-FFF2-40B4-BE49-F238E27FC236}">
                      <a16:creationId xmlns:a16="http://schemas.microsoft.com/office/drawing/2014/main" id="{AE9C1636-DCA0-4374-B660-A4FF08615F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6" name="Oval 365">
                  <a:extLst>
                    <a:ext uri="{FF2B5EF4-FFF2-40B4-BE49-F238E27FC236}">
                      <a16:creationId xmlns:a16="http://schemas.microsoft.com/office/drawing/2014/main" id="{69FA8E7B-8D29-4FA3-888B-BDE646966C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7" name="Oval 366">
                  <a:extLst>
                    <a:ext uri="{FF2B5EF4-FFF2-40B4-BE49-F238E27FC236}">
                      <a16:creationId xmlns:a16="http://schemas.microsoft.com/office/drawing/2014/main" id="{24BDA288-99FF-46DB-84D6-4FA4222051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8" name="Oval 367">
                  <a:extLst>
                    <a:ext uri="{FF2B5EF4-FFF2-40B4-BE49-F238E27FC236}">
                      <a16:creationId xmlns:a16="http://schemas.microsoft.com/office/drawing/2014/main" id="{B876DA89-27E2-4D7B-BCDC-A98EC830A4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9" name="Group 358">
                <a:extLst>
                  <a:ext uri="{FF2B5EF4-FFF2-40B4-BE49-F238E27FC236}">
                    <a16:creationId xmlns:a16="http://schemas.microsoft.com/office/drawing/2014/main" id="{7E98E68A-F19C-4F7D-BD84-99202D1CB3C4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61" name="Oval 360">
                  <a:extLst>
                    <a:ext uri="{FF2B5EF4-FFF2-40B4-BE49-F238E27FC236}">
                      <a16:creationId xmlns:a16="http://schemas.microsoft.com/office/drawing/2014/main" id="{3E418CAF-F32F-438D-AF68-6CE525FC0E2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2" name="Oval 361">
                  <a:extLst>
                    <a:ext uri="{FF2B5EF4-FFF2-40B4-BE49-F238E27FC236}">
                      <a16:creationId xmlns:a16="http://schemas.microsoft.com/office/drawing/2014/main" id="{6908D46D-E45E-48ED-85D4-127E616D3E2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3" name="Oval 362">
                  <a:extLst>
                    <a:ext uri="{FF2B5EF4-FFF2-40B4-BE49-F238E27FC236}">
                      <a16:creationId xmlns:a16="http://schemas.microsoft.com/office/drawing/2014/main" id="{710FB3A3-FC01-41D4-BAFD-44C816F8D5A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4" name="Oval 363">
                  <a:extLst>
                    <a:ext uri="{FF2B5EF4-FFF2-40B4-BE49-F238E27FC236}">
                      <a16:creationId xmlns:a16="http://schemas.microsoft.com/office/drawing/2014/main" id="{1E49209D-EC70-4473-9A21-608C1B842ED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FA66DE93-E81E-4E41-B609-69E99F84418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7" name="Group 376">
              <a:extLst>
                <a:ext uri="{FF2B5EF4-FFF2-40B4-BE49-F238E27FC236}">
                  <a16:creationId xmlns:a16="http://schemas.microsoft.com/office/drawing/2014/main" id="{39DE2ABE-A475-4D9C-9BC4-17E5C279E427}"/>
                </a:ext>
              </a:extLst>
            </p:cNvPr>
            <p:cNvGrpSpPr/>
            <p:nvPr/>
          </p:nvGrpSpPr>
          <p:grpSpPr>
            <a:xfrm>
              <a:off x="7184163" y="1109460"/>
              <a:ext cx="801936" cy="614880"/>
              <a:chOff x="929218" y="844015"/>
              <a:chExt cx="879516" cy="980368"/>
            </a:xfrm>
          </p:grpSpPr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61FA9BA1-5CDB-4EBF-8130-116C201ED42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5" name="Oval 394">
                  <a:extLst>
                    <a:ext uri="{FF2B5EF4-FFF2-40B4-BE49-F238E27FC236}">
                      <a16:creationId xmlns:a16="http://schemas.microsoft.com/office/drawing/2014/main" id="{8D7D07C4-FF55-4F11-981A-08AD21B9C43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6" name="Oval 395">
                  <a:extLst>
                    <a:ext uri="{FF2B5EF4-FFF2-40B4-BE49-F238E27FC236}">
                      <a16:creationId xmlns:a16="http://schemas.microsoft.com/office/drawing/2014/main" id="{2C79CA51-12D8-4E82-96A7-CFAE3A1454C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7" name="Oval 396">
                  <a:extLst>
                    <a:ext uri="{FF2B5EF4-FFF2-40B4-BE49-F238E27FC236}">
                      <a16:creationId xmlns:a16="http://schemas.microsoft.com/office/drawing/2014/main" id="{1E7FB439-575D-4947-A774-4DB4A737A6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8" name="Oval 397">
                  <a:extLst>
                    <a:ext uri="{FF2B5EF4-FFF2-40B4-BE49-F238E27FC236}">
                      <a16:creationId xmlns:a16="http://schemas.microsoft.com/office/drawing/2014/main" id="{79F88469-AB4B-4FEA-A1C7-7E6124BF41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9" name="Group 378">
                <a:extLst>
                  <a:ext uri="{FF2B5EF4-FFF2-40B4-BE49-F238E27FC236}">
                    <a16:creationId xmlns:a16="http://schemas.microsoft.com/office/drawing/2014/main" id="{9C5A820C-E682-4BA9-ABBB-D5889D1800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1" name="Oval 390">
                  <a:extLst>
                    <a:ext uri="{FF2B5EF4-FFF2-40B4-BE49-F238E27FC236}">
                      <a16:creationId xmlns:a16="http://schemas.microsoft.com/office/drawing/2014/main" id="{A576B6B4-2063-49C4-889A-6D476DA754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2" name="Oval 391">
                  <a:extLst>
                    <a:ext uri="{FF2B5EF4-FFF2-40B4-BE49-F238E27FC236}">
                      <a16:creationId xmlns:a16="http://schemas.microsoft.com/office/drawing/2014/main" id="{0835349B-CF40-4587-A2ED-26C51CF37EB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3" name="Oval 392">
                  <a:extLst>
                    <a:ext uri="{FF2B5EF4-FFF2-40B4-BE49-F238E27FC236}">
                      <a16:creationId xmlns:a16="http://schemas.microsoft.com/office/drawing/2014/main" id="{FE681C4A-7119-4814-B4DB-9C096CCCDE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4" name="Oval 393">
                  <a:extLst>
                    <a:ext uri="{FF2B5EF4-FFF2-40B4-BE49-F238E27FC236}">
                      <a16:creationId xmlns:a16="http://schemas.microsoft.com/office/drawing/2014/main" id="{2ED16816-7E58-4479-814A-5C59B656AE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0" name="Group 379">
                <a:extLst>
                  <a:ext uri="{FF2B5EF4-FFF2-40B4-BE49-F238E27FC236}">
                    <a16:creationId xmlns:a16="http://schemas.microsoft.com/office/drawing/2014/main" id="{8860DFFE-271A-469E-BE00-EBB975DD10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87" name="Oval 386">
                  <a:extLst>
                    <a:ext uri="{FF2B5EF4-FFF2-40B4-BE49-F238E27FC236}">
                      <a16:creationId xmlns:a16="http://schemas.microsoft.com/office/drawing/2014/main" id="{2F220D0A-5B2C-4FEC-A230-C71EF80AF1A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6AD0BE77-6C6A-4F26-B282-79DE8F62389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9" name="Oval 388">
                  <a:extLst>
                    <a:ext uri="{FF2B5EF4-FFF2-40B4-BE49-F238E27FC236}">
                      <a16:creationId xmlns:a16="http://schemas.microsoft.com/office/drawing/2014/main" id="{8E3315F2-A8F6-4A6B-BC74-0B233DC3F06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0" name="Oval 389">
                  <a:extLst>
                    <a:ext uri="{FF2B5EF4-FFF2-40B4-BE49-F238E27FC236}">
                      <a16:creationId xmlns:a16="http://schemas.microsoft.com/office/drawing/2014/main" id="{0BEA9687-7AB9-49F7-BA40-3537D9149D8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1" name="Group 380">
                <a:extLst>
                  <a:ext uri="{FF2B5EF4-FFF2-40B4-BE49-F238E27FC236}">
                    <a16:creationId xmlns:a16="http://schemas.microsoft.com/office/drawing/2014/main" id="{BB2ABDD0-89C7-4372-BC46-EB52AA8D4CE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83" name="Oval 382">
                  <a:extLst>
                    <a:ext uri="{FF2B5EF4-FFF2-40B4-BE49-F238E27FC236}">
                      <a16:creationId xmlns:a16="http://schemas.microsoft.com/office/drawing/2014/main" id="{3BE113BC-9696-41A2-91F1-8F800EE724B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4" name="Oval 383">
                  <a:extLst>
                    <a:ext uri="{FF2B5EF4-FFF2-40B4-BE49-F238E27FC236}">
                      <a16:creationId xmlns:a16="http://schemas.microsoft.com/office/drawing/2014/main" id="{3063FD89-38EE-4740-8635-BF7725837EE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5" name="Oval 384">
                  <a:extLst>
                    <a:ext uri="{FF2B5EF4-FFF2-40B4-BE49-F238E27FC236}">
                      <a16:creationId xmlns:a16="http://schemas.microsoft.com/office/drawing/2014/main" id="{F963C7DF-C59A-4CDE-9F40-EFD327BECF1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6" name="Oval 385">
                  <a:extLst>
                    <a:ext uri="{FF2B5EF4-FFF2-40B4-BE49-F238E27FC236}">
                      <a16:creationId xmlns:a16="http://schemas.microsoft.com/office/drawing/2014/main" id="{8BB37603-36B2-48C7-8944-CBB2B71908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B56DE3D6-5BD1-4089-8426-9159A1A80C5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45A1EBDB-CD53-48C2-AC16-21606DA1625C}"/>
                </a:ext>
              </a:extLst>
            </p:cNvPr>
            <p:cNvGrpSpPr/>
            <p:nvPr/>
          </p:nvGrpSpPr>
          <p:grpSpPr>
            <a:xfrm>
              <a:off x="8212358" y="1091105"/>
              <a:ext cx="801936" cy="850334"/>
              <a:chOff x="929218" y="844015"/>
              <a:chExt cx="879516" cy="980368"/>
            </a:xfrm>
          </p:grpSpPr>
          <p:grpSp>
            <p:nvGrpSpPr>
              <p:cNvPr id="400" name="Group 399">
                <a:extLst>
                  <a:ext uri="{FF2B5EF4-FFF2-40B4-BE49-F238E27FC236}">
                    <a16:creationId xmlns:a16="http://schemas.microsoft.com/office/drawing/2014/main" id="{3A8A4AEB-A0EF-4665-B4BA-4E188777EAF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7" name="Oval 416">
                  <a:extLst>
                    <a:ext uri="{FF2B5EF4-FFF2-40B4-BE49-F238E27FC236}">
                      <a16:creationId xmlns:a16="http://schemas.microsoft.com/office/drawing/2014/main" id="{2C2247A7-3D53-4178-8C00-55AB8D6C8F0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8" name="Oval 417">
                  <a:extLst>
                    <a:ext uri="{FF2B5EF4-FFF2-40B4-BE49-F238E27FC236}">
                      <a16:creationId xmlns:a16="http://schemas.microsoft.com/office/drawing/2014/main" id="{82136EE2-1AA0-4467-A3E9-F0BD79BDEFD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3CFCFEBC-2007-42F4-845B-9E46FEEC60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0" name="Oval 419">
                  <a:extLst>
                    <a:ext uri="{FF2B5EF4-FFF2-40B4-BE49-F238E27FC236}">
                      <a16:creationId xmlns:a16="http://schemas.microsoft.com/office/drawing/2014/main" id="{28B7399D-10F3-4805-95EE-977E13A8AEC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1" name="Group 400">
                <a:extLst>
                  <a:ext uri="{FF2B5EF4-FFF2-40B4-BE49-F238E27FC236}">
                    <a16:creationId xmlns:a16="http://schemas.microsoft.com/office/drawing/2014/main" id="{1A26EFC2-38BE-4A79-9AE1-61F2C01ED2F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3" name="Oval 412">
                  <a:extLst>
                    <a:ext uri="{FF2B5EF4-FFF2-40B4-BE49-F238E27FC236}">
                      <a16:creationId xmlns:a16="http://schemas.microsoft.com/office/drawing/2014/main" id="{8FBABE50-2971-45F3-A10F-AA2B24C1229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4" name="Oval 413">
                  <a:extLst>
                    <a:ext uri="{FF2B5EF4-FFF2-40B4-BE49-F238E27FC236}">
                      <a16:creationId xmlns:a16="http://schemas.microsoft.com/office/drawing/2014/main" id="{4E9768BE-9DE8-4F21-886E-CDE78B26B0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5" name="Oval 414">
                  <a:extLst>
                    <a:ext uri="{FF2B5EF4-FFF2-40B4-BE49-F238E27FC236}">
                      <a16:creationId xmlns:a16="http://schemas.microsoft.com/office/drawing/2014/main" id="{26E57340-B3FA-4E4F-9402-B61D530390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6" name="Oval 415">
                  <a:extLst>
                    <a:ext uri="{FF2B5EF4-FFF2-40B4-BE49-F238E27FC236}">
                      <a16:creationId xmlns:a16="http://schemas.microsoft.com/office/drawing/2014/main" id="{ECE46C28-F33F-4527-B8E6-EE8393C2F8E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2" name="Group 401">
                <a:extLst>
                  <a:ext uri="{FF2B5EF4-FFF2-40B4-BE49-F238E27FC236}">
                    <a16:creationId xmlns:a16="http://schemas.microsoft.com/office/drawing/2014/main" id="{94F1BAE2-9BD1-4E39-97A5-995115E3F05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09" name="Oval 408">
                  <a:extLst>
                    <a:ext uri="{FF2B5EF4-FFF2-40B4-BE49-F238E27FC236}">
                      <a16:creationId xmlns:a16="http://schemas.microsoft.com/office/drawing/2014/main" id="{3F928467-DAF7-4835-AE78-7392C5C0F1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0" name="Oval 409">
                  <a:extLst>
                    <a:ext uri="{FF2B5EF4-FFF2-40B4-BE49-F238E27FC236}">
                      <a16:creationId xmlns:a16="http://schemas.microsoft.com/office/drawing/2014/main" id="{31370362-71F2-4D00-A395-CCCD0293128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1" name="Oval 410">
                  <a:extLst>
                    <a:ext uri="{FF2B5EF4-FFF2-40B4-BE49-F238E27FC236}">
                      <a16:creationId xmlns:a16="http://schemas.microsoft.com/office/drawing/2014/main" id="{6A1BFDF5-9D0A-45C1-ADB4-706DAAB0B8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2" name="Oval 411">
                  <a:extLst>
                    <a:ext uri="{FF2B5EF4-FFF2-40B4-BE49-F238E27FC236}">
                      <a16:creationId xmlns:a16="http://schemas.microsoft.com/office/drawing/2014/main" id="{00FDBB35-3BC7-41D0-8A90-B3F1CDEE27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3" name="Group 402">
                <a:extLst>
                  <a:ext uri="{FF2B5EF4-FFF2-40B4-BE49-F238E27FC236}">
                    <a16:creationId xmlns:a16="http://schemas.microsoft.com/office/drawing/2014/main" id="{3740489A-9BDC-4B9A-9023-2ECF13A6DEF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05" name="Oval 404">
                  <a:extLst>
                    <a:ext uri="{FF2B5EF4-FFF2-40B4-BE49-F238E27FC236}">
                      <a16:creationId xmlns:a16="http://schemas.microsoft.com/office/drawing/2014/main" id="{464BE457-5ADF-4F7F-9CAF-9AF6E377CD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6" name="Oval 405">
                  <a:extLst>
                    <a:ext uri="{FF2B5EF4-FFF2-40B4-BE49-F238E27FC236}">
                      <a16:creationId xmlns:a16="http://schemas.microsoft.com/office/drawing/2014/main" id="{94D49407-DE5A-42CE-86A4-4EE2283A76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7" name="Oval 406">
                  <a:extLst>
                    <a:ext uri="{FF2B5EF4-FFF2-40B4-BE49-F238E27FC236}">
                      <a16:creationId xmlns:a16="http://schemas.microsoft.com/office/drawing/2014/main" id="{0523E629-4994-4167-82A0-BDB1885D0D4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8" name="Oval 407">
                  <a:extLst>
                    <a:ext uri="{FF2B5EF4-FFF2-40B4-BE49-F238E27FC236}">
                      <a16:creationId xmlns:a16="http://schemas.microsoft.com/office/drawing/2014/main" id="{4363BC3A-1A6D-4870-9160-24EBF83ECC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BA20EC8E-BFF8-4960-BCE8-B6125B3B6772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CEE6ED51-196F-455E-B980-B8B23BE07C05}"/>
                </a:ext>
              </a:extLst>
            </p:cNvPr>
            <p:cNvGrpSpPr/>
            <p:nvPr/>
          </p:nvGrpSpPr>
          <p:grpSpPr>
            <a:xfrm>
              <a:off x="1003515" y="2605403"/>
              <a:ext cx="8173116" cy="1068411"/>
              <a:chOff x="2038184" y="728645"/>
              <a:chExt cx="8173116" cy="1068411"/>
            </a:xfrm>
          </p:grpSpPr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13945F4-AD9A-471F-BA70-A938A779721A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668C810D-3F2D-4E7A-8F44-82CB028BB028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DCE09603-C7A7-48F1-9283-35A08DB94D58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23243021-F34E-4A23-A523-25CEF710CAE3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6910A177-E16E-4B6B-AAD8-7069FDFC1D82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57A41E8B-8EDB-4081-9ECE-79A975C54FC9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2474CF6A-033A-4CAC-8E01-8A8149AA5A5C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BD9F37C4-5D19-42D2-96B2-1484764BF86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0" name="Group 429">
              <a:extLst>
                <a:ext uri="{FF2B5EF4-FFF2-40B4-BE49-F238E27FC236}">
                  <a16:creationId xmlns:a16="http://schemas.microsoft.com/office/drawing/2014/main" id="{A0BAC9BD-134B-407A-B31C-DF527CD7D575}"/>
                </a:ext>
              </a:extLst>
            </p:cNvPr>
            <p:cNvGrpSpPr/>
            <p:nvPr/>
          </p:nvGrpSpPr>
          <p:grpSpPr>
            <a:xfrm>
              <a:off x="1106772" y="2665213"/>
              <a:ext cx="879516" cy="980368"/>
              <a:chOff x="929218" y="844015"/>
              <a:chExt cx="879516" cy="980368"/>
            </a:xfrm>
          </p:grpSpPr>
          <p:grpSp>
            <p:nvGrpSpPr>
              <p:cNvPr id="431" name="Group 430">
                <a:extLst>
                  <a:ext uri="{FF2B5EF4-FFF2-40B4-BE49-F238E27FC236}">
                    <a16:creationId xmlns:a16="http://schemas.microsoft.com/office/drawing/2014/main" id="{A7CCF4E6-4345-4653-8151-4F40B2F77D0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8" name="Oval 447">
                  <a:extLst>
                    <a:ext uri="{FF2B5EF4-FFF2-40B4-BE49-F238E27FC236}">
                      <a16:creationId xmlns:a16="http://schemas.microsoft.com/office/drawing/2014/main" id="{3F35D898-8FAD-40A0-A536-8866F29C62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D264E571-04D7-426C-8276-CC8795A7CC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55714833-B6FD-40B2-8FFE-2859BA0849C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21041A94-7789-4603-9E5D-F70F60BA7C4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2" name="Group 431">
                <a:extLst>
                  <a:ext uri="{FF2B5EF4-FFF2-40B4-BE49-F238E27FC236}">
                    <a16:creationId xmlns:a16="http://schemas.microsoft.com/office/drawing/2014/main" id="{7AA2F08D-C5B1-4FAD-834E-D13124F896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4" name="Oval 443">
                  <a:extLst>
                    <a:ext uri="{FF2B5EF4-FFF2-40B4-BE49-F238E27FC236}">
                      <a16:creationId xmlns:a16="http://schemas.microsoft.com/office/drawing/2014/main" id="{732A83C9-A413-4931-A95E-7DE9B68C212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5" name="Oval 444">
                  <a:extLst>
                    <a:ext uri="{FF2B5EF4-FFF2-40B4-BE49-F238E27FC236}">
                      <a16:creationId xmlns:a16="http://schemas.microsoft.com/office/drawing/2014/main" id="{5A02A341-9A80-421F-A3EC-15D0615227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6" name="Oval 445">
                  <a:extLst>
                    <a:ext uri="{FF2B5EF4-FFF2-40B4-BE49-F238E27FC236}">
                      <a16:creationId xmlns:a16="http://schemas.microsoft.com/office/drawing/2014/main" id="{4447F028-333A-41DB-B5D5-7869BCB13E0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7" name="Oval 446">
                  <a:extLst>
                    <a:ext uri="{FF2B5EF4-FFF2-40B4-BE49-F238E27FC236}">
                      <a16:creationId xmlns:a16="http://schemas.microsoft.com/office/drawing/2014/main" id="{AD682754-D431-49A9-9A80-8287474936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3" name="Group 432">
                <a:extLst>
                  <a:ext uri="{FF2B5EF4-FFF2-40B4-BE49-F238E27FC236}">
                    <a16:creationId xmlns:a16="http://schemas.microsoft.com/office/drawing/2014/main" id="{693259C2-2E10-47AC-ACF7-C8B1C86B0E5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40" name="Oval 439">
                  <a:extLst>
                    <a:ext uri="{FF2B5EF4-FFF2-40B4-BE49-F238E27FC236}">
                      <a16:creationId xmlns:a16="http://schemas.microsoft.com/office/drawing/2014/main" id="{0B400E2A-4DCB-486C-902A-01DD2547D40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1" name="Oval 440">
                  <a:extLst>
                    <a:ext uri="{FF2B5EF4-FFF2-40B4-BE49-F238E27FC236}">
                      <a16:creationId xmlns:a16="http://schemas.microsoft.com/office/drawing/2014/main" id="{2DD8B883-25C1-46D4-8DF4-1B4F819E4D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2" name="Oval 441">
                  <a:extLst>
                    <a:ext uri="{FF2B5EF4-FFF2-40B4-BE49-F238E27FC236}">
                      <a16:creationId xmlns:a16="http://schemas.microsoft.com/office/drawing/2014/main" id="{2690BFBC-148F-45DE-906D-5B8E683D9B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3" name="Oval 442">
                  <a:extLst>
                    <a:ext uri="{FF2B5EF4-FFF2-40B4-BE49-F238E27FC236}">
                      <a16:creationId xmlns:a16="http://schemas.microsoft.com/office/drawing/2014/main" id="{D3C7B45F-3961-480A-84E1-AB76253F23D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4" name="Group 433">
                <a:extLst>
                  <a:ext uri="{FF2B5EF4-FFF2-40B4-BE49-F238E27FC236}">
                    <a16:creationId xmlns:a16="http://schemas.microsoft.com/office/drawing/2014/main" id="{2192724C-1FF3-48EA-9691-91409552A04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36" name="Oval 435">
                  <a:extLst>
                    <a:ext uri="{FF2B5EF4-FFF2-40B4-BE49-F238E27FC236}">
                      <a16:creationId xmlns:a16="http://schemas.microsoft.com/office/drawing/2014/main" id="{4A1372E4-E6BC-4787-B15A-3E818A5F5B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7" name="Oval 436">
                  <a:extLst>
                    <a:ext uri="{FF2B5EF4-FFF2-40B4-BE49-F238E27FC236}">
                      <a16:creationId xmlns:a16="http://schemas.microsoft.com/office/drawing/2014/main" id="{FBBEEE1C-77F5-4BDE-8557-3DBFA466E5E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8" name="Oval 437">
                  <a:extLst>
                    <a:ext uri="{FF2B5EF4-FFF2-40B4-BE49-F238E27FC236}">
                      <a16:creationId xmlns:a16="http://schemas.microsoft.com/office/drawing/2014/main" id="{CC802A55-C311-43F7-93C8-1DE9F424E7D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9" name="Oval 438">
                  <a:extLst>
                    <a:ext uri="{FF2B5EF4-FFF2-40B4-BE49-F238E27FC236}">
                      <a16:creationId xmlns:a16="http://schemas.microsoft.com/office/drawing/2014/main" id="{AC383182-DD4E-4C87-BEE0-D5902083FB5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320ECCED-BB43-4CE8-A100-517B1E233AA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2" name="Group 451">
              <a:extLst>
                <a:ext uri="{FF2B5EF4-FFF2-40B4-BE49-F238E27FC236}">
                  <a16:creationId xmlns:a16="http://schemas.microsoft.com/office/drawing/2014/main" id="{E37F67CF-EFCE-4450-9748-2F2198732E55}"/>
                </a:ext>
              </a:extLst>
            </p:cNvPr>
            <p:cNvGrpSpPr/>
            <p:nvPr/>
          </p:nvGrpSpPr>
          <p:grpSpPr>
            <a:xfrm>
              <a:off x="2153236" y="2681540"/>
              <a:ext cx="801936" cy="753482"/>
              <a:chOff x="929218" y="844015"/>
              <a:chExt cx="879516" cy="980368"/>
            </a:xfrm>
          </p:grpSpPr>
          <p:grpSp>
            <p:nvGrpSpPr>
              <p:cNvPr id="453" name="Group 452">
                <a:extLst>
                  <a:ext uri="{FF2B5EF4-FFF2-40B4-BE49-F238E27FC236}">
                    <a16:creationId xmlns:a16="http://schemas.microsoft.com/office/drawing/2014/main" id="{6FBA3084-CDEC-4FB8-A29B-12CDF1994659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70" name="Oval 469">
                  <a:extLst>
                    <a:ext uri="{FF2B5EF4-FFF2-40B4-BE49-F238E27FC236}">
                      <a16:creationId xmlns:a16="http://schemas.microsoft.com/office/drawing/2014/main" id="{C116F6A6-0E9C-4914-B03B-B5A326EBEA5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1" name="Oval 470">
                  <a:extLst>
                    <a:ext uri="{FF2B5EF4-FFF2-40B4-BE49-F238E27FC236}">
                      <a16:creationId xmlns:a16="http://schemas.microsoft.com/office/drawing/2014/main" id="{B0D0F7A1-224A-4C3E-B275-C5D3F16239E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2" name="Oval 471">
                  <a:extLst>
                    <a:ext uri="{FF2B5EF4-FFF2-40B4-BE49-F238E27FC236}">
                      <a16:creationId xmlns:a16="http://schemas.microsoft.com/office/drawing/2014/main" id="{CEBFA2F0-F051-4BB5-A959-A081CFE6009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3" name="Oval 472">
                  <a:extLst>
                    <a:ext uri="{FF2B5EF4-FFF2-40B4-BE49-F238E27FC236}">
                      <a16:creationId xmlns:a16="http://schemas.microsoft.com/office/drawing/2014/main" id="{A81BAC0E-4F7F-4F7E-8B62-7A563E3F815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4" name="Group 453">
                <a:extLst>
                  <a:ext uri="{FF2B5EF4-FFF2-40B4-BE49-F238E27FC236}">
                    <a16:creationId xmlns:a16="http://schemas.microsoft.com/office/drawing/2014/main" id="{A8E5A21E-9355-4528-B195-D85888ADEF42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66" name="Oval 465">
                  <a:extLst>
                    <a:ext uri="{FF2B5EF4-FFF2-40B4-BE49-F238E27FC236}">
                      <a16:creationId xmlns:a16="http://schemas.microsoft.com/office/drawing/2014/main" id="{9710E87B-E909-4900-9DBC-9EEC0CDF5A0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7" name="Oval 466">
                  <a:extLst>
                    <a:ext uri="{FF2B5EF4-FFF2-40B4-BE49-F238E27FC236}">
                      <a16:creationId xmlns:a16="http://schemas.microsoft.com/office/drawing/2014/main" id="{CFE9BF84-3A18-4EC9-ABAF-05C9D040C7D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8" name="Oval 467">
                  <a:extLst>
                    <a:ext uri="{FF2B5EF4-FFF2-40B4-BE49-F238E27FC236}">
                      <a16:creationId xmlns:a16="http://schemas.microsoft.com/office/drawing/2014/main" id="{34731A6E-CC23-4C51-B512-D282938AD2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9" name="Oval 468">
                  <a:extLst>
                    <a:ext uri="{FF2B5EF4-FFF2-40B4-BE49-F238E27FC236}">
                      <a16:creationId xmlns:a16="http://schemas.microsoft.com/office/drawing/2014/main" id="{EEBA7C03-77C6-4FE8-B870-FA45EE59D3D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5" name="Group 454">
                <a:extLst>
                  <a:ext uri="{FF2B5EF4-FFF2-40B4-BE49-F238E27FC236}">
                    <a16:creationId xmlns:a16="http://schemas.microsoft.com/office/drawing/2014/main" id="{27F1F720-F67D-456A-B2C8-6A6BED7FC2A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62" name="Oval 461">
                  <a:extLst>
                    <a:ext uri="{FF2B5EF4-FFF2-40B4-BE49-F238E27FC236}">
                      <a16:creationId xmlns:a16="http://schemas.microsoft.com/office/drawing/2014/main" id="{0777BA50-AD81-408A-8CDB-8249B60EDA7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3" name="Oval 462">
                  <a:extLst>
                    <a:ext uri="{FF2B5EF4-FFF2-40B4-BE49-F238E27FC236}">
                      <a16:creationId xmlns:a16="http://schemas.microsoft.com/office/drawing/2014/main" id="{3C7716A6-E77C-490E-87B3-734424FF8D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4" name="Oval 463">
                  <a:extLst>
                    <a:ext uri="{FF2B5EF4-FFF2-40B4-BE49-F238E27FC236}">
                      <a16:creationId xmlns:a16="http://schemas.microsoft.com/office/drawing/2014/main" id="{C12391B7-E9E3-4494-A9DD-236EAA03C20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5" name="Oval 464">
                  <a:extLst>
                    <a:ext uri="{FF2B5EF4-FFF2-40B4-BE49-F238E27FC236}">
                      <a16:creationId xmlns:a16="http://schemas.microsoft.com/office/drawing/2014/main" id="{590FC4EB-6597-4EC8-B2D6-E2254132CA8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6" name="Group 455">
                <a:extLst>
                  <a:ext uri="{FF2B5EF4-FFF2-40B4-BE49-F238E27FC236}">
                    <a16:creationId xmlns:a16="http://schemas.microsoft.com/office/drawing/2014/main" id="{99607761-CB2E-4990-8716-ACEA3BB0536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58F79544-79D9-4818-BFF8-171C8FE5E6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9" name="Oval 458">
                  <a:extLst>
                    <a:ext uri="{FF2B5EF4-FFF2-40B4-BE49-F238E27FC236}">
                      <a16:creationId xmlns:a16="http://schemas.microsoft.com/office/drawing/2014/main" id="{0E48AE14-6FD1-41D4-B1B3-62E312B0C09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0" name="Oval 459">
                  <a:extLst>
                    <a:ext uri="{FF2B5EF4-FFF2-40B4-BE49-F238E27FC236}">
                      <a16:creationId xmlns:a16="http://schemas.microsoft.com/office/drawing/2014/main" id="{0C7ECB81-B490-4406-AE46-38D8FE23E84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1" name="Oval 460">
                  <a:extLst>
                    <a:ext uri="{FF2B5EF4-FFF2-40B4-BE49-F238E27FC236}">
                      <a16:creationId xmlns:a16="http://schemas.microsoft.com/office/drawing/2014/main" id="{EDAC651C-7451-4384-81BD-AD766BCF41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5919F5E2-5B44-427F-9F1F-64266D53673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650DF8C4-A279-4665-B204-103AE552D358}"/>
                </a:ext>
              </a:extLst>
            </p:cNvPr>
            <p:cNvGrpSpPr/>
            <p:nvPr/>
          </p:nvGrpSpPr>
          <p:grpSpPr>
            <a:xfrm>
              <a:off x="3150454" y="2672493"/>
              <a:ext cx="801936" cy="973088"/>
              <a:chOff x="929218" y="844015"/>
              <a:chExt cx="879516" cy="980368"/>
            </a:xfrm>
          </p:grpSpPr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2B58C3C4-3602-4213-BC59-EAEFE8490B0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92" name="Oval 491">
                  <a:extLst>
                    <a:ext uri="{FF2B5EF4-FFF2-40B4-BE49-F238E27FC236}">
                      <a16:creationId xmlns:a16="http://schemas.microsoft.com/office/drawing/2014/main" id="{E032F1E1-851C-4461-A655-B023B41449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3" name="Oval 492">
                  <a:extLst>
                    <a:ext uri="{FF2B5EF4-FFF2-40B4-BE49-F238E27FC236}">
                      <a16:creationId xmlns:a16="http://schemas.microsoft.com/office/drawing/2014/main" id="{4DA8024F-3887-44BB-A315-C8CD9E7F2BD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4" name="Oval 493">
                  <a:extLst>
                    <a:ext uri="{FF2B5EF4-FFF2-40B4-BE49-F238E27FC236}">
                      <a16:creationId xmlns:a16="http://schemas.microsoft.com/office/drawing/2014/main" id="{F9BB8C8A-B87E-4AD1-9728-0B043518E8A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5" name="Oval 494">
                  <a:extLst>
                    <a:ext uri="{FF2B5EF4-FFF2-40B4-BE49-F238E27FC236}">
                      <a16:creationId xmlns:a16="http://schemas.microsoft.com/office/drawing/2014/main" id="{1B815333-F38B-4E2E-8315-837BDC79729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B2CD631B-264C-4C4F-BACE-2F78D48B16B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88" name="Oval 487">
                  <a:extLst>
                    <a:ext uri="{FF2B5EF4-FFF2-40B4-BE49-F238E27FC236}">
                      <a16:creationId xmlns:a16="http://schemas.microsoft.com/office/drawing/2014/main" id="{BF9FA2AB-9629-4AB0-A0F4-9E04E7694D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E6A78B25-12BF-4AF3-B512-ACA80265892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148BE612-6998-4C90-8D33-7D98271229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1" name="Oval 490">
                  <a:extLst>
                    <a:ext uri="{FF2B5EF4-FFF2-40B4-BE49-F238E27FC236}">
                      <a16:creationId xmlns:a16="http://schemas.microsoft.com/office/drawing/2014/main" id="{1D92AC88-A8DA-451B-84B8-26EEFDE731B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719778D1-D892-4A69-A934-F4307874BD5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84" name="Oval 483">
                  <a:extLst>
                    <a:ext uri="{FF2B5EF4-FFF2-40B4-BE49-F238E27FC236}">
                      <a16:creationId xmlns:a16="http://schemas.microsoft.com/office/drawing/2014/main" id="{47EE7CC0-1D4D-4E4D-8659-AB84EAECF89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5" name="Oval 484">
                  <a:extLst>
                    <a:ext uri="{FF2B5EF4-FFF2-40B4-BE49-F238E27FC236}">
                      <a16:creationId xmlns:a16="http://schemas.microsoft.com/office/drawing/2014/main" id="{25424598-AC32-4417-AD03-13C34F8E249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6" name="Oval 485">
                  <a:extLst>
                    <a:ext uri="{FF2B5EF4-FFF2-40B4-BE49-F238E27FC236}">
                      <a16:creationId xmlns:a16="http://schemas.microsoft.com/office/drawing/2014/main" id="{9CC4EF8E-DAD2-4B46-BE5F-FB7A46A44FF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7" name="Oval 486">
                  <a:extLst>
                    <a:ext uri="{FF2B5EF4-FFF2-40B4-BE49-F238E27FC236}">
                      <a16:creationId xmlns:a16="http://schemas.microsoft.com/office/drawing/2014/main" id="{CB070065-DBFE-4985-BAC6-EC856342623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8" name="Group 477">
                <a:extLst>
                  <a:ext uri="{FF2B5EF4-FFF2-40B4-BE49-F238E27FC236}">
                    <a16:creationId xmlns:a16="http://schemas.microsoft.com/office/drawing/2014/main" id="{F48113C4-503D-4C28-AC9E-CC0795718FA5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80" name="Oval 479">
                  <a:extLst>
                    <a:ext uri="{FF2B5EF4-FFF2-40B4-BE49-F238E27FC236}">
                      <a16:creationId xmlns:a16="http://schemas.microsoft.com/office/drawing/2014/main" id="{DB3A59AF-EC95-47FF-8F72-E3E5D15F689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1" name="Oval 480">
                  <a:extLst>
                    <a:ext uri="{FF2B5EF4-FFF2-40B4-BE49-F238E27FC236}">
                      <a16:creationId xmlns:a16="http://schemas.microsoft.com/office/drawing/2014/main" id="{31929005-4738-4ED5-838C-694B6B3633B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2" name="Oval 481">
                  <a:extLst>
                    <a:ext uri="{FF2B5EF4-FFF2-40B4-BE49-F238E27FC236}">
                      <a16:creationId xmlns:a16="http://schemas.microsoft.com/office/drawing/2014/main" id="{EC22CBDE-158B-4ECB-8E2E-1EB75207882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3" name="Oval 482">
                  <a:extLst>
                    <a:ext uri="{FF2B5EF4-FFF2-40B4-BE49-F238E27FC236}">
                      <a16:creationId xmlns:a16="http://schemas.microsoft.com/office/drawing/2014/main" id="{5D6CE341-F5A6-4128-8367-8D54C299821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D677332E-2AB9-424C-A4DB-3BAA0990189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6" name="Group 495">
              <a:extLst>
                <a:ext uri="{FF2B5EF4-FFF2-40B4-BE49-F238E27FC236}">
                  <a16:creationId xmlns:a16="http://schemas.microsoft.com/office/drawing/2014/main" id="{12020B79-017B-4E43-A97E-BB416DF29DEA}"/>
                </a:ext>
              </a:extLst>
            </p:cNvPr>
            <p:cNvGrpSpPr/>
            <p:nvPr/>
          </p:nvGrpSpPr>
          <p:grpSpPr>
            <a:xfrm>
              <a:off x="4154350" y="2653331"/>
              <a:ext cx="801936" cy="565828"/>
              <a:chOff x="929218" y="844015"/>
              <a:chExt cx="879516" cy="980368"/>
            </a:xfrm>
          </p:grpSpPr>
          <p:grpSp>
            <p:nvGrpSpPr>
              <p:cNvPr id="497" name="Group 496">
                <a:extLst>
                  <a:ext uri="{FF2B5EF4-FFF2-40B4-BE49-F238E27FC236}">
                    <a16:creationId xmlns:a16="http://schemas.microsoft.com/office/drawing/2014/main" id="{0D50A73F-6FFB-4293-B927-E03B759B5D0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4" name="Oval 513">
                  <a:extLst>
                    <a:ext uri="{FF2B5EF4-FFF2-40B4-BE49-F238E27FC236}">
                      <a16:creationId xmlns:a16="http://schemas.microsoft.com/office/drawing/2014/main" id="{EAFB0867-C9C3-4D49-8857-790B524C461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5" name="Oval 514">
                  <a:extLst>
                    <a:ext uri="{FF2B5EF4-FFF2-40B4-BE49-F238E27FC236}">
                      <a16:creationId xmlns:a16="http://schemas.microsoft.com/office/drawing/2014/main" id="{1E71B9F5-9201-4C80-8413-E5DD499A187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6" name="Oval 515">
                  <a:extLst>
                    <a:ext uri="{FF2B5EF4-FFF2-40B4-BE49-F238E27FC236}">
                      <a16:creationId xmlns:a16="http://schemas.microsoft.com/office/drawing/2014/main" id="{CB3B3E6A-A9A3-44EA-ABDB-F1017D2AC3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7" name="Oval 516">
                  <a:extLst>
                    <a:ext uri="{FF2B5EF4-FFF2-40B4-BE49-F238E27FC236}">
                      <a16:creationId xmlns:a16="http://schemas.microsoft.com/office/drawing/2014/main" id="{22951B36-09BA-4BCF-97F3-4C7474EE96B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8" name="Group 497">
                <a:extLst>
                  <a:ext uri="{FF2B5EF4-FFF2-40B4-BE49-F238E27FC236}">
                    <a16:creationId xmlns:a16="http://schemas.microsoft.com/office/drawing/2014/main" id="{EFE5F164-6ED1-41B0-B62F-89C750EDAE2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0" name="Oval 509">
                  <a:extLst>
                    <a:ext uri="{FF2B5EF4-FFF2-40B4-BE49-F238E27FC236}">
                      <a16:creationId xmlns:a16="http://schemas.microsoft.com/office/drawing/2014/main" id="{847523E0-BF93-4321-B632-8AE337E63D9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1" name="Oval 510">
                  <a:extLst>
                    <a:ext uri="{FF2B5EF4-FFF2-40B4-BE49-F238E27FC236}">
                      <a16:creationId xmlns:a16="http://schemas.microsoft.com/office/drawing/2014/main" id="{8340BE51-2544-485D-989D-AF85EF12196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2" name="Oval 511">
                  <a:extLst>
                    <a:ext uri="{FF2B5EF4-FFF2-40B4-BE49-F238E27FC236}">
                      <a16:creationId xmlns:a16="http://schemas.microsoft.com/office/drawing/2014/main" id="{8F36B9BF-E213-4CEA-93F3-3B56E0B18E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3" name="Oval 512">
                  <a:extLst>
                    <a:ext uri="{FF2B5EF4-FFF2-40B4-BE49-F238E27FC236}">
                      <a16:creationId xmlns:a16="http://schemas.microsoft.com/office/drawing/2014/main" id="{CA32301E-225C-4EE1-95C4-A4E55880B1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9" name="Group 498">
                <a:extLst>
                  <a:ext uri="{FF2B5EF4-FFF2-40B4-BE49-F238E27FC236}">
                    <a16:creationId xmlns:a16="http://schemas.microsoft.com/office/drawing/2014/main" id="{63BA6DDB-9A80-4490-A2E3-123A7EFE583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06" name="Oval 505">
                  <a:extLst>
                    <a:ext uri="{FF2B5EF4-FFF2-40B4-BE49-F238E27FC236}">
                      <a16:creationId xmlns:a16="http://schemas.microsoft.com/office/drawing/2014/main" id="{E315C3C9-85F1-4029-B898-616D1EB645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7" name="Oval 506">
                  <a:extLst>
                    <a:ext uri="{FF2B5EF4-FFF2-40B4-BE49-F238E27FC236}">
                      <a16:creationId xmlns:a16="http://schemas.microsoft.com/office/drawing/2014/main" id="{70AB29AF-C871-4691-A661-C70A36B8128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8" name="Oval 507">
                  <a:extLst>
                    <a:ext uri="{FF2B5EF4-FFF2-40B4-BE49-F238E27FC236}">
                      <a16:creationId xmlns:a16="http://schemas.microsoft.com/office/drawing/2014/main" id="{60AE2BB8-BDF9-4F76-A4D2-7FA4149097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9" name="Oval 508">
                  <a:extLst>
                    <a:ext uri="{FF2B5EF4-FFF2-40B4-BE49-F238E27FC236}">
                      <a16:creationId xmlns:a16="http://schemas.microsoft.com/office/drawing/2014/main" id="{B8E4506F-7FCF-4133-B9F7-1527E1EADA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0" name="Group 499">
                <a:extLst>
                  <a:ext uri="{FF2B5EF4-FFF2-40B4-BE49-F238E27FC236}">
                    <a16:creationId xmlns:a16="http://schemas.microsoft.com/office/drawing/2014/main" id="{2D092B60-E67C-410D-B125-FA653A291A7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02" name="Oval 501">
                  <a:extLst>
                    <a:ext uri="{FF2B5EF4-FFF2-40B4-BE49-F238E27FC236}">
                      <a16:creationId xmlns:a16="http://schemas.microsoft.com/office/drawing/2014/main" id="{D2F1164F-4530-4904-93D4-EAE125E449D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3" name="Oval 502">
                  <a:extLst>
                    <a:ext uri="{FF2B5EF4-FFF2-40B4-BE49-F238E27FC236}">
                      <a16:creationId xmlns:a16="http://schemas.microsoft.com/office/drawing/2014/main" id="{507DFE6F-5AF2-4F43-866E-4CCCB287500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4" name="Oval 503">
                  <a:extLst>
                    <a:ext uri="{FF2B5EF4-FFF2-40B4-BE49-F238E27FC236}">
                      <a16:creationId xmlns:a16="http://schemas.microsoft.com/office/drawing/2014/main" id="{B02DB04D-E57E-4ADF-B1EB-761CCA5CDB3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5" name="Oval 504">
                  <a:extLst>
                    <a:ext uri="{FF2B5EF4-FFF2-40B4-BE49-F238E27FC236}">
                      <a16:creationId xmlns:a16="http://schemas.microsoft.com/office/drawing/2014/main" id="{D09DB4F8-2913-4099-8386-6947FC8E32B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FCFCF1E0-3219-4440-B86C-9F6D73D5CD0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8" name="Group 517">
              <a:extLst>
                <a:ext uri="{FF2B5EF4-FFF2-40B4-BE49-F238E27FC236}">
                  <a16:creationId xmlns:a16="http://schemas.microsoft.com/office/drawing/2014/main" id="{5E6C5D56-F061-4567-A8A0-98D37D37BB76}"/>
                </a:ext>
              </a:extLst>
            </p:cNvPr>
            <p:cNvGrpSpPr/>
            <p:nvPr/>
          </p:nvGrpSpPr>
          <p:grpSpPr>
            <a:xfrm>
              <a:off x="5095837" y="2703412"/>
              <a:ext cx="801936" cy="843402"/>
              <a:chOff x="929218" y="844015"/>
              <a:chExt cx="879516" cy="980368"/>
            </a:xfrm>
          </p:grpSpPr>
          <p:grpSp>
            <p:nvGrpSpPr>
              <p:cNvPr id="519" name="Group 518">
                <a:extLst>
                  <a:ext uri="{FF2B5EF4-FFF2-40B4-BE49-F238E27FC236}">
                    <a16:creationId xmlns:a16="http://schemas.microsoft.com/office/drawing/2014/main" id="{248F94B3-9E65-44D8-B0E6-4D67322F35D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6" name="Oval 535">
                  <a:extLst>
                    <a:ext uri="{FF2B5EF4-FFF2-40B4-BE49-F238E27FC236}">
                      <a16:creationId xmlns:a16="http://schemas.microsoft.com/office/drawing/2014/main" id="{C3C53C26-3EB4-4976-9D25-79236E17F83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7" name="Oval 536">
                  <a:extLst>
                    <a:ext uri="{FF2B5EF4-FFF2-40B4-BE49-F238E27FC236}">
                      <a16:creationId xmlns:a16="http://schemas.microsoft.com/office/drawing/2014/main" id="{D29F44CD-27DF-43A0-B8FB-76EC44B383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8" name="Oval 537">
                  <a:extLst>
                    <a:ext uri="{FF2B5EF4-FFF2-40B4-BE49-F238E27FC236}">
                      <a16:creationId xmlns:a16="http://schemas.microsoft.com/office/drawing/2014/main" id="{CCC20930-06A3-4B55-ADD1-FC575EA095F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9" name="Oval 538">
                  <a:extLst>
                    <a:ext uri="{FF2B5EF4-FFF2-40B4-BE49-F238E27FC236}">
                      <a16:creationId xmlns:a16="http://schemas.microsoft.com/office/drawing/2014/main" id="{2BBBA503-EC4F-45C2-9233-C5AC528418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0" name="Group 519">
                <a:extLst>
                  <a:ext uri="{FF2B5EF4-FFF2-40B4-BE49-F238E27FC236}">
                    <a16:creationId xmlns:a16="http://schemas.microsoft.com/office/drawing/2014/main" id="{9857051F-7EE3-4E93-A2D7-3E04EE7D9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2" name="Oval 531">
                  <a:extLst>
                    <a:ext uri="{FF2B5EF4-FFF2-40B4-BE49-F238E27FC236}">
                      <a16:creationId xmlns:a16="http://schemas.microsoft.com/office/drawing/2014/main" id="{EC9BC21A-8D21-4495-B56B-9E1C8FA9336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3" name="Oval 532">
                  <a:extLst>
                    <a:ext uri="{FF2B5EF4-FFF2-40B4-BE49-F238E27FC236}">
                      <a16:creationId xmlns:a16="http://schemas.microsoft.com/office/drawing/2014/main" id="{0BD7E38C-A574-4CAF-99EC-AB022272FA3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4" name="Oval 533">
                  <a:extLst>
                    <a:ext uri="{FF2B5EF4-FFF2-40B4-BE49-F238E27FC236}">
                      <a16:creationId xmlns:a16="http://schemas.microsoft.com/office/drawing/2014/main" id="{677CD1B4-19B5-43C2-B04C-47285C9DE2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5" name="Oval 534">
                  <a:extLst>
                    <a:ext uri="{FF2B5EF4-FFF2-40B4-BE49-F238E27FC236}">
                      <a16:creationId xmlns:a16="http://schemas.microsoft.com/office/drawing/2014/main" id="{37998F5B-EAD7-4780-BB65-842F1FD7E3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1" name="Group 520">
                <a:extLst>
                  <a:ext uri="{FF2B5EF4-FFF2-40B4-BE49-F238E27FC236}">
                    <a16:creationId xmlns:a16="http://schemas.microsoft.com/office/drawing/2014/main" id="{99EBBDA8-5EA0-429C-824E-4E2FEA65D43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28" name="Oval 527">
                  <a:extLst>
                    <a:ext uri="{FF2B5EF4-FFF2-40B4-BE49-F238E27FC236}">
                      <a16:creationId xmlns:a16="http://schemas.microsoft.com/office/drawing/2014/main" id="{D960466B-72E7-4544-AF6F-D861A07323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9" name="Oval 528">
                  <a:extLst>
                    <a:ext uri="{FF2B5EF4-FFF2-40B4-BE49-F238E27FC236}">
                      <a16:creationId xmlns:a16="http://schemas.microsoft.com/office/drawing/2014/main" id="{A870CFD3-CAF8-4273-98E1-4B122C4ED53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0" name="Oval 529">
                  <a:extLst>
                    <a:ext uri="{FF2B5EF4-FFF2-40B4-BE49-F238E27FC236}">
                      <a16:creationId xmlns:a16="http://schemas.microsoft.com/office/drawing/2014/main" id="{CAC648F0-C831-4F58-92BD-9B68FAF86C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Oval 530">
                  <a:extLst>
                    <a:ext uri="{FF2B5EF4-FFF2-40B4-BE49-F238E27FC236}">
                      <a16:creationId xmlns:a16="http://schemas.microsoft.com/office/drawing/2014/main" id="{31717F1D-E01B-4F2E-94C6-722E6BBE38F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2" name="Group 521">
                <a:extLst>
                  <a:ext uri="{FF2B5EF4-FFF2-40B4-BE49-F238E27FC236}">
                    <a16:creationId xmlns:a16="http://schemas.microsoft.com/office/drawing/2014/main" id="{9008FB57-D285-424B-BBC8-08DEB444DDA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24" name="Oval 523">
                  <a:extLst>
                    <a:ext uri="{FF2B5EF4-FFF2-40B4-BE49-F238E27FC236}">
                      <a16:creationId xmlns:a16="http://schemas.microsoft.com/office/drawing/2014/main" id="{FF1AAA93-2DF0-44F5-B423-A5AD471F778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5" name="Oval 524">
                  <a:extLst>
                    <a:ext uri="{FF2B5EF4-FFF2-40B4-BE49-F238E27FC236}">
                      <a16:creationId xmlns:a16="http://schemas.microsoft.com/office/drawing/2014/main" id="{FD1261CC-55CF-4BCE-9D6E-561415CA1B2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6" name="Oval 525">
                  <a:extLst>
                    <a:ext uri="{FF2B5EF4-FFF2-40B4-BE49-F238E27FC236}">
                      <a16:creationId xmlns:a16="http://schemas.microsoft.com/office/drawing/2014/main" id="{8B6BDD75-F0CA-46A4-92A8-6A944CAE7CD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7" name="Oval 526">
                  <a:extLst>
                    <a:ext uri="{FF2B5EF4-FFF2-40B4-BE49-F238E27FC236}">
                      <a16:creationId xmlns:a16="http://schemas.microsoft.com/office/drawing/2014/main" id="{FAB0FF1F-981C-4D0B-B8F7-297ADA96801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5EDE3BE1-8D3E-4332-9BB4-295AA1F5495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0" name="Group 539">
              <a:extLst>
                <a:ext uri="{FF2B5EF4-FFF2-40B4-BE49-F238E27FC236}">
                  <a16:creationId xmlns:a16="http://schemas.microsoft.com/office/drawing/2014/main" id="{C4A8AA61-6690-4270-9412-9B9345CF5C95}"/>
                </a:ext>
              </a:extLst>
            </p:cNvPr>
            <p:cNvGrpSpPr/>
            <p:nvPr/>
          </p:nvGrpSpPr>
          <p:grpSpPr>
            <a:xfrm>
              <a:off x="6216512" y="2723933"/>
              <a:ext cx="801936" cy="843402"/>
              <a:chOff x="929218" y="844015"/>
              <a:chExt cx="879516" cy="980368"/>
            </a:xfrm>
          </p:grpSpPr>
          <p:grpSp>
            <p:nvGrpSpPr>
              <p:cNvPr id="541" name="Group 540">
                <a:extLst>
                  <a:ext uri="{FF2B5EF4-FFF2-40B4-BE49-F238E27FC236}">
                    <a16:creationId xmlns:a16="http://schemas.microsoft.com/office/drawing/2014/main" id="{420A5703-9DC5-4923-A2FE-CC9F37CB998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8" name="Oval 557">
                  <a:extLst>
                    <a:ext uri="{FF2B5EF4-FFF2-40B4-BE49-F238E27FC236}">
                      <a16:creationId xmlns:a16="http://schemas.microsoft.com/office/drawing/2014/main" id="{3F702A6A-3B29-4BB3-B7B3-0276AB1C5F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9" name="Oval 558">
                  <a:extLst>
                    <a:ext uri="{FF2B5EF4-FFF2-40B4-BE49-F238E27FC236}">
                      <a16:creationId xmlns:a16="http://schemas.microsoft.com/office/drawing/2014/main" id="{6D52F19A-D449-44BE-884F-C59DB20F0FC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0" name="Oval 559">
                  <a:extLst>
                    <a:ext uri="{FF2B5EF4-FFF2-40B4-BE49-F238E27FC236}">
                      <a16:creationId xmlns:a16="http://schemas.microsoft.com/office/drawing/2014/main" id="{CFA6F221-C63B-4187-9796-43ACB947D82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1" name="Oval 560">
                  <a:extLst>
                    <a:ext uri="{FF2B5EF4-FFF2-40B4-BE49-F238E27FC236}">
                      <a16:creationId xmlns:a16="http://schemas.microsoft.com/office/drawing/2014/main" id="{9279BC98-DDDD-4011-9405-E55C9EBC07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2" name="Group 541">
                <a:extLst>
                  <a:ext uri="{FF2B5EF4-FFF2-40B4-BE49-F238E27FC236}">
                    <a16:creationId xmlns:a16="http://schemas.microsoft.com/office/drawing/2014/main" id="{EABE339D-3578-4530-885C-1B9BDA4294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4" name="Oval 553">
                  <a:extLst>
                    <a:ext uri="{FF2B5EF4-FFF2-40B4-BE49-F238E27FC236}">
                      <a16:creationId xmlns:a16="http://schemas.microsoft.com/office/drawing/2014/main" id="{51BD13AA-F951-4610-8DA1-8C20C287F6E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5" name="Oval 554">
                  <a:extLst>
                    <a:ext uri="{FF2B5EF4-FFF2-40B4-BE49-F238E27FC236}">
                      <a16:creationId xmlns:a16="http://schemas.microsoft.com/office/drawing/2014/main" id="{659F30A6-EDC0-4976-A43A-F003D0E2678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6" name="Oval 555">
                  <a:extLst>
                    <a:ext uri="{FF2B5EF4-FFF2-40B4-BE49-F238E27FC236}">
                      <a16:creationId xmlns:a16="http://schemas.microsoft.com/office/drawing/2014/main" id="{0E014245-3BEE-48AD-BED3-75874758DF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7" name="Oval 556">
                  <a:extLst>
                    <a:ext uri="{FF2B5EF4-FFF2-40B4-BE49-F238E27FC236}">
                      <a16:creationId xmlns:a16="http://schemas.microsoft.com/office/drawing/2014/main" id="{049D845E-1466-4131-8BE3-847B97C3538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3" name="Group 542">
                <a:extLst>
                  <a:ext uri="{FF2B5EF4-FFF2-40B4-BE49-F238E27FC236}">
                    <a16:creationId xmlns:a16="http://schemas.microsoft.com/office/drawing/2014/main" id="{9D653F7A-C89C-45B0-B573-86344E1612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50" name="Oval 549">
                  <a:extLst>
                    <a:ext uri="{FF2B5EF4-FFF2-40B4-BE49-F238E27FC236}">
                      <a16:creationId xmlns:a16="http://schemas.microsoft.com/office/drawing/2014/main" id="{AB8EC5CA-D6F4-44CB-B5AA-FE8945CA248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1" name="Oval 550">
                  <a:extLst>
                    <a:ext uri="{FF2B5EF4-FFF2-40B4-BE49-F238E27FC236}">
                      <a16:creationId xmlns:a16="http://schemas.microsoft.com/office/drawing/2014/main" id="{B2B9DA47-BB78-43AA-85B6-07C9EB82CA8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2" name="Oval 551">
                  <a:extLst>
                    <a:ext uri="{FF2B5EF4-FFF2-40B4-BE49-F238E27FC236}">
                      <a16:creationId xmlns:a16="http://schemas.microsoft.com/office/drawing/2014/main" id="{B3672445-9884-4084-BCAE-96C77C36CE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Oval 552">
                  <a:extLst>
                    <a:ext uri="{FF2B5EF4-FFF2-40B4-BE49-F238E27FC236}">
                      <a16:creationId xmlns:a16="http://schemas.microsoft.com/office/drawing/2014/main" id="{6B2AF594-0111-477A-9801-CB37BF28E43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4" name="Group 543">
                <a:extLst>
                  <a:ext uri="{FF2B5EF4-FFF2-40B4-BE49-F238E27FC236}">
                    <a16:creationId xmlns:a16="http://schemas.microsoft.com/office/drawing/2014/main" id="{E06B1699-48D7-443D-918D-2ABABC2BE3B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46" name="Oval 545">
                  <a:extLst>
                    <a:ext uri="{FF2B5EF4-FFF2-40B4-BE49-F238E27FC236}">
                      <a16:creationId xmlns:a16="http://schemas.microsoft.com/office/drawing/2014/main" id="{7223AF2E-B0A8-40F4-BC4F-240FBC7C864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7" name="Oval 546">
                  <a:extLst>
                    <a:ext uri="{FF2B5EF4-FFF2-40B4-BE49-F238E27FC236}">
                      <a16:creationId xmlns:a16="http://schemas.microsoft.com/office/drawing/2014/main" id="{BFDD5D85-632B-4D8B-89EA-BFFBDADB009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8" name="Oval 547">
                  <a:extLst>
                    <a:ext uri="{FF2B5EF4-FFF2-40B4-BE49-F238E27FC236}">
                      <a16:creationId xmlns:a16="http://schemas.microsoft.com/office/drawing/2014/main" id="{C1372CE3-3C66-4E23-A229-388E26BF1D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9" name="Oval 548">
                  <a:extLst>
                    <a:ext uri="{FF2B5EF4-FFF2-40B4-BE49-F238E27FC236}">
                      <a16:creationId xmlns:a16="http://schemas.microsoft.com/office/drawing/2014/main" id="{764FE8DF-34E8-4A90-A069-35252FA6103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8C2A3FB3-68AB-4531-BCC2-1098A945DF5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2" name="Group 561">
              <a:extLst>
                <a:ext uri="{FF2B5EF4-FFF2-40B4-BE49-F238E27FC236}">
                  <a16:creationId xmlns:a16="http://schemas.microsoft.com/office/drawing/2014/main" id="{14A1DB9B-573A-4F58-9B96-4F643ED1CC44}"/>
                </a:ext>
              </a:extLst>
            </p:cNvPr>
            <p:cNvGrpSpPr/>
            <p:nvPr/>
          </p:nvGrpSpPr>
          <p:grpSpPr>
            <a:xfrm>
              <a:off x="7184163" y="2735356"/>
              <a:ext cx="801936" cy="614880"/>
              <a:chOff x="929218" y="844015"/>
              <a:chExt cx="879516" cy="980368"/>
            </a:xfrm>
          </p:grpSpPr>
          <p:grpSp>
            <p:nvGrpSpPr>
              <p:cNvPr id="563" name="Group 562">
                <a:extLst>
                  <a:ext uri="{FF2B5EF4-FFF2-40B4-BE49-F238E27FC236}">
                    <a16:creationId xmlns:a16="http://schemas.microsoft.com/office/drawing/2014/main" id="{1EA26004-1BAB-4031-893B-E9C5B2C741B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80" name="Oval 579">
                  <a:extLst>
                    <a:ext uri="{FF2B5EF4-FFF2-40B4-BE49-F238E27FC236}">
                      <a16:creationId xmlns:a16="http://schemas.microsoft.com/office/drawing/2014/main" id="{F67D3AF1-BE1B-4368-85F2-CAD2D204228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Oval 580">
                  <a:extLst>
                    <a:ext uri="{FF2B5EF4-FFF2-40B4-BE49-F238E27FC236}">
                      <a16:creationId xmlns:a16="http://schemas.microsoft.com/office/drawing/2014/main" id="{D1DC04C9-060E-4A54-B36D-FFEE6170DD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Oval 581">
                  <a:extLst>
                    <a:ext uri="{FF2B5EF4-FFF2-40B4-BE49-F238E27FC236}">
                      <a16:creationId xmlns:a16="http://schemas.microsoft.com/office/drawing/2014/main" id="{9DDF9695-860E-4A74-84A6-89A9858E81C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Oval 582">
                  <a:extLst>
                    <a:ext uri="{FF2B5EF4-FFF2-40B4-BE49-F238E27FC236}">
                      <a16:creationId xmlns:a16="http://schemas.microsoft.com/office/drawing/2014/main" id="{B74CB55C-3BA2-4E28-AA8F-EA9EC60558F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4" name="Group 563">
                <a:extLst>
                  <a:ext uri="{FF2B5EF4-FFF2-40B4-BE49-F238E27FC236}">
                    <a16:creationId xmlns:a16="http://schemas.microsoft.com/office/drawing/2014/main" id="{B9527F56-3836-4731-B106-5926F52E94F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76" name="Oval 575">
                  <a:extLst>
                    <a:ext uri="{FF2B5EF4-FFF2-40B4-BE49-F238E27FC236}">
                      <a16:creationId xmlns:a16="http://schemas.microsoft.com/office/drawing/2014/main" id="{4DFB3E56-303D-4BD2-8E52-73123C7DC2D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7" name="Oval 576">
                  <a:extLst>
                    <a:ext uri="{FF2B5EF4-FFF2-40B4-BE49-F238E27FC236}">
                      <a16:creationId xmlns:a16="http://schemas.microsoft.com/office/drawing/2014/main" id="{1E577BB5-3005-44AF-A33D-29D8A221EC2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8" name="Oval 577">
                  <a:extLst>
                    <a:ext uri="{FF2B5EF4-FFF2-40B4-BE49-F238E27FC236}">
                      <a16:creationId xmlns:a16="http://schemas.microsoft.com/office/drawing/2014/main" id="{FB9FD12E-BFBF-4541-BC17-696C474CABE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9" name="Oval 578">
                  <a:extLst>
                    <a:ext uri="{FF2B5EF4-FFF2-40B4-BE49-F238E27FC236}">
                      <a16:creationId xmlns:a16="http://schemas.microsoft.com/office/drawing/2014/main" id="{2D0CAEC5-ECBC-41F1-BF0C-0EDBDD23EB3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5" name="Group 564">
                <a:extLst>
                  <a:ext uri="{FF2B5EF4-FFF2-40B4-BE49-F238E27FC236}">
                    <a16:creationId xmlns:a16="http://schemas.microsoft.com/office/drawing/2014/main" id="{B3EBEB90-97CB-4780-85C4-A282EB1953A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72" name="Oval 571">
                  <a:extLst>
                    <a:ext uri="{FF2B5EF4-FFF2-40B4-BE49-F238E27FC236}">
                      <a16:creationId xmlns:a16="http://schemas.microsoft.com/office/drawing/2014/main" id="{7531D483-884B-4BFA-A2C6-E33801ACCC3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3" name="Oval 572">
                  <a:extLst>
                    <a:ext uri="{FF2B5EF4-FFF2-40B4-BE49-F238E27FC236}">
                      <a16:creationId xmlns:a16="http://schemas.microsoft.com/office/drawing/2014/main" id="{8D677DAC-C5BE-463B-AAD3-BEA748D606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Oval 573">
                  <a:extLst>
                    <a:ext uri="{FF2B5EF4-FFF2-40B4-BE49-F238E27FC236}">
                      <a16:creationId xmlns:a16="http://schemas.microsoft.com/office/drawing/2014/main" id="{1DE80432-602F-4191-A0FE-AA9E8999FF4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Oval 574">
                  <a:extLst>
                    <a:ext uri="{FF2B5EF4-FFF2-40B4-BE49-F238E27FC236}">
                      <a16:creationId xmlns:a16="http://schemas.microsoft.com/office/drawing/2014/main" id="{1F0DC4E5-0417-4027-8335-B7C9E58EC14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6" name="Group 565">
                <a:extLst>
                  <a:ext uri="{FF2B5EF4-FFF2-40B4-BE49-F238E27FC236}">
                    <a16:creationId xmlns:a16="http://schemas.microsoft.com/office/drawing/2014/main" id="{ABC065E3-39E1-452E-B6A2-5DF62E6C9422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68" name="Oval 567">
                  <a:extLst>
                    <a:ext uri="{FF2B5EF4-FFF2-40B4-BE49-F238E27FC236}">
                      <a16:creationId xmlns:a16="http://schemas.microsoft.com/office/drawing/2014/main" id="{8AC6F888-3A59-4D08-B7E4-2770526A9E5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Oval 568">
                  <a:extLst>
                    <a:ext uri="{FF2B5EF4-FFF2-40B4-BE49-F238E27FC236}">
                      <a16:creationId xmlns:a16="http://schemas.microsoft.com/office/drawing/2014/main" id="{4C473260-11DF-491A-BC4C-5C44561CC8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0" name="Oval 569">
                  <a:extLst>
                    <a:ext uri="{FF2B5EF4-FFF2-40B4-BE49-F238E27FC236}">
                      <a16:creationId xmlns:a16="http://schemas.microsoft.com/office/drawing/2014/main" id="{EAC3BAAA-E8EE-4471-8525-A94D7704473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1" name="Oval 570">
                  <a:extLst>
                    <a:ext uri="{FF2B5EF4-FFF2-40B4-BE49-F238E27FC236}">
                      <a16:creationId xmlns:a16="http://schemas.microsoft.com/office/drawing/2014/main" id="{B3534F88-3BD0-46D5-8F3A-C1AC5F57B5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186A8B5C-09E9-4CCD-8893-EFCFDA76D2EB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id="{172D5225-5436-48DE-AFDF-C82EF4890B57}"/>
                </a:ext>
              </a:extLst>
            </p:cNvPr>
            <p:cNvGrpSpPr/>
            <p:nvPr/>
          </p:nvGrpSpPr>
          <p:grpSpPr>
            <a:xfrm>
              <a:off x="8212358" y="2717001"/>
              <a:ext cx="801936" cy="850334"/>
              <a:chOff x="929218" y="844015"/>
              <a:chExt cx="879516" cy="980368"/>
            </a:xfrm>
          </p:grpSpPr>
          <p:grpSp>
            <p:nvGrpSpPr>
              <p:cNvPr id="585" name="Group 584">
                <a:extLst>
                  <a:ext uri="{FF2B5EF4-FFF2-40B4-BE49-F238E27FC236}">
                    <a16:creationId xmlns:a16="http://schemas.microsoft.com/office/drawing/2014/main" id="{6D58AFCB-795F-425E-9EDC-956073F5E86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02" name="Oval 601">
                  <a:extLst>
                    <a:ext uri="{FF2B5EF4-FFF2-40B4-BE49-F238E27FC236}">
                      <a16:creationId xmlns:a16="http://schemas.microsoft.com/office/drawing/2014/main" id="{63C6399E-0DCC-41F8-9661-F24E798B191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3" name="Oval 602">
                  <a:extLst>
                    <a:ext uri="{FF2B5EF4-FFF2-40B4-BE49-F238E27FC236}">
                      <a16:creationId xmlns:a16="http://schemas.microsoft.com/office/drawing/2014/main" id="{E1473A28-EA41-44F1-97AB-C13AF90823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4" name="Oval 603">
                  <a:extLst>
                    <a:ext uri="{FF2B5EF4-FFF2-40B4-BE49-F238E27FC236}">
                      <a16:creationId xmlns:a16="http://schemas.microsoft.com/office/drawing/2014/main" id="{B0B95C46-D01B-4D2D-8A44-457E5A6B3F8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5" name="Oval 604">
                  <a:extLst>
                    <a:ext uri="{FF2B5EF4-FFF2-40B4-BE49-F238E27FC236}">
                      <a16:creationId xmlns:a16="http://schemas.microsoft.com/office/drawing/2014/main" id="{853FA2BF-E99E-4365-9ACC-E61D123676C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6" name="Group 585">
                <a:extLst>
                  <a:ext uri="{FF2B5EF4-FFF2-40B4-BE49-F238E27FC236}">
                    <a16:creationId xmlns:a16="http://schemas.microsoft.com/office/drawing/2014/main" id="{D949F42E-DB0A-4C90-9F66-0DBF126C4F2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98" name="Oval 597">
                  <a:extLst>
                    <a:ext uri="{FF2B5EF4-FFF2-40B4-BE49-F238E27FC236}">
                      <a16:creationId xmlns:a16="http://schemas.microsoft.com/office/drawing/2014/main" id="{7DB2B34A-08FC-4B69-BE91-D28EEF5C4B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9" name="Oval 598">
                  <a:extLst>
                    <a:ext uri="{FF2B5EF4-FFF2-40B4-BE49-F238E27FC236}">
                      <a16:creationId xmlns:a16="http://schemas.microsoft.com/office/drawing/2014/main" id="{93B70A7F-C123-4375-8757-2E32CB0AEC7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0" name="Oval 599">
                  <a:extLst>
                    <a:ext uri="{FF2B5EF4-FFF2-40B4-BE49-F238E27FC236}">
                      <a16:creationId xmlns:a16="http://schemas.microsoft.com/office/drawing/2014/main" id="{A3EC1E55-92EE-46CF-80D2-2F243F344DE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1" name="Oval 600">
                  <a:extLst>
                    <a:ext uri="{FF2B5EF4-FFF2-40B4-BE49-F238E27FC236}">
                      <a16:creationId xmlns:a16="http://schemas.microsoft.com/office/drawing/2014/main" id="{368596F9-5E2C-4698-9A88-3E202158DB60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7" name="Group 586">
                <a:extLst>
                  <a:ext uri="{FF2B5EF4-FFF2-40B4-BE49-F238E27FC236}">
                    <a16:creationId xmlns:a16="http://schemas.microsoft.com/office/drawing/2014/main" id="{033AFCAD-1CC5-4C07-B654-B37818C86D6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94" name="Oval 593">
                  <a:extLst>
                    <a:ext uri="{FF2B5EF4-FFF2-40B4-BE49-F238E27FC236}">
                      <a16:creationId xmlns:a16="http://schemas.microsoft.com/office/drawing/2014/main" id="{057BC43B-D549-44BA-BCB6-17F66E99FE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Oval 594">
                  <a:extLst>
                    <a:ext uri="{FF2B5EF4-FFF2-40B4-BE49-F238E27FC236}">
                      <a16:creationId xmlns:a16="http://schemas.microsoft.com/office/drawing/2014/main" id="{C922AE13-A8FE-4E76-83CE-E995F4B8E3E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Oval 595">
                  <a:extLst>
                    <a:ext uri="{FF2B5EF4-FFF2-40B4-BE49-F238E27FC236}">
                      <a16:creationId xmlns:a16="http://schemas.microsoft.com/office/drawing/2014/main" id="{E241460C-DE5F-4D3C-ACF8-D23A999CBDF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Oval 596">
                  <a:extLst>
                    <a:ext uri="{FF2B5EF4-FFF2-40B4-BE49-F238E27FC236}">
                      <a16:creationId xmlns:a16="http://schemas.microsoft.com/office/drawing/2014/main" id="{F16D9072-433A-4894-BC99-E443D4AC906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8" name="Group 587">
                <a:extLst>
                  <a:ext uri="{FF2B5EF4-FFF2-40B4-BE49-F238E27FC236}">
                    <a16:creationId xmlns:a16="http://schemas.microsoft.com/office/drawing/2014/main" id="{DE39DF52-C19D-4525-9AC3-7F399DD2870E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90" name="Oval 589">
                  <a:extLst>
                    <a:ext uri="{FF2B5EF4-FFF2-40B4-BE49-F238E27FC236}">
                      <a16:creationId xmlns:a16="http://schemas.microsoft.com/office/drawing/2014/main" id="{43D01F07-4F76-4AD7-941E-09A36B75FC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1" name="Oval 590">
                  <a:extLst>
                    <a:ext uri="{FF2B5EF4-FFF2-40B4-BE49-F238E27FC236}">
                      <a16:creationId xmlns:a16="http://schemas.microsoft.com/office/drawing/2014/main" id="{2155DB31-97F3-4C10-861E-6C27070A62B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2" name="Oval 591">
                  <a:extLst>
                    <a:ext uri="{FF2B5EF4-FFF2-40B4-BE49-F238E27FC236}">
                      <a16:creationId xmlns:a16="http://schemas.microsoft.com/office/drawing/2014/main" id="{F4B20BC7-B26F-4F2C-BE3C-372A3FA20E7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3" name="Oval 592">
                  <a:extLst>
                    <a:ext uri="{FF2B5EF4-FFF2-40B4-BE49-F238E27FC236}">
                      <a16:creationId xmlns:a16="http://schemas.microsoft.com/office/drawing/2014/main" id="{950ABB70-964F-4CF8-A873-4E4072BFD8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30330A9A-E9A5-489D-AA2C-CB2DDE4693F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6" name="Group 605">
              <a:extLst>
                <a:ext uri="{FF2B5EF4-FFF2-40B4-BE49-F238E27FC236}">
                  <a16:creationId xmlns:a16="http://schemas.microsoft.com/office/drawing/2014/main" id="{E6D66837-5B74-4679-8C38-50FA4D01813B}"/>
                </a:ext>
              </a:extLst>
            </p:cNvPr>
            <p:cNvGrpSpPr/>
            <p:nvPr/>
          </p:nvGrpSpPr>
          <p:grpSpPr>
            <a:xfrm>
              <a:off x="1003515" y="4132276"/>
              <a:ext cx="8173116" cy="1068411"/>
              <a:chOff x="2038184" y="728645"/>
              <a:chExt cx="8173116" cy="1068411"/>
            </a:xfrm>
          </p:grpSpPr>
          <p:sp>
            <p:nvSpPr>
              <p:cNvPr id="607" name="Rectangle 606">
                <a:extLst>
                  <a:ext uri="{FF2B5EF4-FFF2-40B4-BE49-F238E27FC236}">
                    <a16:creationId xmlns:a16="http://schemas.microsoft.com/office/drawing/2014/main" id="{9DC6A6B3-60CE-44C6-8E8D-6CC65906E3A6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8" name="Rectangle 607">
                <a:extLst>
                  <a:ext uri="{FF2B5EF4-FFF2-40B4-BE49-F238E27FC236}">
                    <a16:creationId xmlns:a16="http://schemas.microsoft.com/office/drawing/2014/main" id="{47FC8E42-10CC-40E6-9BE3-8CB7769EF927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9" name="Rectangle 608">
                <a:extLst>
                  <a:ext uri="{FF2B5EF4-FFF2-40B4-BE49-F238E27FC236}">
                    <a16:creationId xmlns:a16="http://schemas.microsoft.com/office/drawing/2014/main" id="{919845AB-0AF8-4558-B1A5-C9E0896248AE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0" name="Rectangle 609">
                <a:extLst>
                  <a:ext uri="{FF2B5EF4-FFF2-40B4-BE49-F238E27FC236}">
                    <a16:creationId xmlns:a16="http://schemas.microsoft.com/office/drawing/2014/main" id="{0AE86457-1869-4EF5-9318-1F8C15F8DD98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Rectangle 610">
                <a:extLst>
                  <a:ext uri="{FF2B5EF4-FFF2-40B4-BE49-F238E27FC236}">
                    <a16:creationId xmlns:a16="http://schemas.microsoft.com/office/drawing/2014/main" id="{10D939BF-1A89-47E9-B335-DA6E744F3A5A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2" name="Rectangle 611">
                <a:extLst>
                  <a:ext uri="{FF2B5EF4-FFF2-40B4-BE49-F238E27FC236}">
                    <a16:creationId xmlns:a16="http://schemas.microsoft.com/office/drawing/2014/main" id="{5021D0C9-D11E-4A52-8522-F62B4B7C69C3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3" name="Rectangle 612">
                <a:extLst>
                  <a:ext uri="{FF2B5EF4-FFF2-40B4-BE49-F238E27FC236}">
                    <a16:creationId xmlns:a16="http://schemas.microsoft.com/office/drawing/2014/main" id="{09126B16-5D75-4BE9-81AF-017F88289969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Rectangle 613">
                <a:extLst>
                  <a:ext uri="{FF2B5EF4-FFF2-40B4-BE49-F238E27FC236}">
                    <a16:creationId xmlns:a16="http://schemas.microsoft.com/office/drawing/2014/main" id="{EC4F80EC-55D8-4977-9779-B19CFCDB367C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3918A80B-A2D4-4069-9A14-A7CE401BF060}"/>
                </a:ext>
              </a:extLst>
            </p:cNvPr>
            <p:cNvGrpSpPr/>
            <p:nvPr/>
          </p:nvGrpSpPr>
          <p:grpSpPr>
            <a:xfrm>
              <a:off x="1106772" y="4192086"/>
              <a:ext cx="879516" cy="980368"/>
              <a:chOff x="929218" y="844015"/>
              <a:chExt cx="879516" cy="980368"/>
            </a:xfrm>
          </p:grpSpPr>
          <p:grpSp>
            <p:nvGrpSpPr>
              <p:cNvPr id="616" name="Group 615">
                <a:extLst>
                  <a:ext uri="{FF2B5EF4-FFF2-40B4-BE49-F238E27FC236}">
                    <a16:creationId xmlns:a16="http://schemas.microsoft.com/office/drawing/2014/main" id="{BFE778C3-4F85-406D-8454-141F42E36B7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33" name="Oval 632">
                  <a:extLst>
                    <a:ext uri="{FF2B5EF4-FFF2-40B4-BE49-F238E27FC236}">
                      <a16:creationId xmlns:a16="http://schemas.microsoft.com/office/drawing/2014/main" id="{C3CAAF28-ED41-4D1E-AA38-044009D366C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4" name="Oval 633">
                  <a:extLst>
                    <a:ext uri="{FF2B5EF4-FFF2-40B4-BE49-F238E27FC236}">
                      <a16:creationId xmlns:a16="http://schemas.microsoft.com/office/drawing/2014/main" id="{D5C424B0-2CFC-4848-BD84-BDA35332133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5" name="Oval 634">
                  <a:extLst>
                    <a:ext uri="{FF2B5EF4-FFF2-40B4-BE49-F238E27FC236}">
                      <a16:creationId xmlns:a16="http://schemas.microsoft.com/office/drawing/2014/main" id="{BE74AFE1-F93A-4FA3-87AD-4CFA29770A2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6" name="Oval 635">
                  <a:extLst>
                    <a:ext uri="{FF2B5EF4-FFF2-40B4-BE49-F238E27FC236}">
                      <a16:creationId xmlns:a16="http://schemas.microsoft.com/office/drawing/2014/main" id="{58DD41C0-8BE5-4B71-A428-65145B6CF0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7" name="Group 616">
                <a:extLst>
                  <a:ext uri="{FF2B5EF4-FFF2-40B4-BE49-F238E27FC236}">
                    <a16:creationId xmlns:a16="http://schemas.microsoft.com/office/drawing/2014/main" id="{98882A3F-9562-4260-A2B1-0458326C3ABD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29" name="Oval 628">
                  <a:extLst>
                    <a:ext uri="{FF2B5EF4-FFF2-40B4-BE49-F238E27FC236}">
                      <a16:creationId xmlns:a16="http://schemas.microsoft.com/office/drawing/2014/main" id="{3CD7D561-4507-4FB7-90E4-228393EE09A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0" name="Oval 629">
                  <a:extLst>
                    <a:ext uri="{FF2B5EF4-FFF2-40B4-BE49-F238E27FC236}">
                      <a16:creationId xmlns:a16="http://schemas.microsoft.com/office/drawing/2014/main" id="{8036B5E3-3BDF-43CE-821C-7A5C1049B35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1" name="Oval 630">
                  <a:extLst>
                    <a:ext uri="{FF2B5EF4-FFF2-40B4-BE49-F238E27FC236}">
                      <a16:creationId xmlns:a16="http://schemas.microsoft.com/office/drawing/2014/main" id="{B002B22C-DE48-46EB-A2A4-E38D1DA7F29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2" name="Oval 631">
                  <a:extLst>
                    <a:ext uri="{FF2B5EF4-FFF2-40B4-BE49-F238E27FC236}">
                      <a16:creationId xmlns:a16="http://schemas.microsoft.com/office/drawing/2014/main" id="{44E75324-959E-4CCF-B9F3-C7213621B86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8" name="Group 617">
                <a:extLst>
                  <a:ext uri="{FF2B5EF4-FFF2-40B4-BE49-F238E27FC236}">
                    <a16:creationId xmlns:a16="http://schemas.microsoft.com/office/drawing/2014/main" id="{F4AE55F9-6F53-4364-8EE1-E59544AE61E1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25" name="Oval 624">
                  <a:extLst>
                    <a:ext uri="{FF2B5EF4-FFF2-40B4-BE49-F238E27FC236}">
                      <a16:creationId xmlns:a16="http://schemas.microsoft.com/office/drawing/2014/main" id="{F1DA11B2-31CF-41BA-8293-A71B6BD06CD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6" name="Oval 625">
                  <a:extLst>
                    <a:ext uri="{FF2B5EF4-FFF2-40B4-BE49-F238E27FC236}">
                      <a16:creationId xmlns:a16="http://schemas.microsoft.com/office/drawing/2014/main" id="{4421DB1A-DAEA-4D23-8F27-86AE75C67D4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7" name="Oval 626">
                  <a:extLst>
                    <a:ext uri="{FF2B5EF4-FFF2-40B4-BE49-F238E27FC236}">
                      <a16:creationId xmlns:a16="http://schemas.microsoft.com/office/drawing/2014/main" id="{DC4892AC-B522-4E5B-A333-3EAF688AFCE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8" name="Oval 627">
                  <a:extLst>
                    <a:ext uri="{FF2B5EF4-FFF2-40B4-BE49-F238E27FC236}">
                      <a16:creationId xmlns:a16="http://schemas.microsoft.com/office/drawing/2014/main" id="{1B36C668-DABA-4A25-9DC6-BE691724145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9" name="Group 618">
                <a:extLst>
                  <a:ext uri="{FF2B5EF4-FFF2-40B4-BE49-F238E27FC236}">
                    <a16:creationId xmlns:a16="http://schemas.microsoft.com/office/drawing/2014/main" id="{A6B9FA06-1E24-4106-B9EE-4DF2629DD59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21" name="Oval 620">
                  <a:extLst>
                    <a:ext uri="{FF2B5EF4-FFF2-40B4-BE49-F238E27FC236}">
                      <a16:creationId xmlns:a16="http://schemas.microsoft.com/office/drawing/2014/main" id="{B4561815-D28B-4376-97AC-0110B180E4C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2" name="Oval 621">
                  <a:extLst>
                    <a:ext uri="{FF2B5EF4-FFF2-40B4-BE49-F238E27FC236}">
                      <a16:creationId xmlns:a16="http://schemas.microsoft.com/office/drawing/2014/main" id="{31A8269A-1123-4A90-B24F-5BFADCCA78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3" name="Oval 622">
                  <a:extLst>
                    <a:ext uri="{FF2B5EF4-FFF2-40B4-BE49-F238E27FC236}">
                      <a16:creationId xmlns:a16="http://schemas.microsoft.com/office/drawing/2014/main" id="{8E9576EE-8C04-4928-8381-C717D2D67D0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4" name="Oval 623">
                  <a:extLst>
                    <a:ext uri="{FF2B5EF4-FFF2-40B4-BE49-F238E27FC236}">
                      <a16:creationId xmlns:a16="http://schemas.microsoft.com/office/drawing/2014/main" id="{DABE6940-521F-4528-9078-06E5016A364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844812B-71AB-482E-8F6D-ADA9A4F6245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7" name="Group 636">
              <a:extLst>
                <a:ext uri="{FF2B5EF4-FFF2-40B4-BE49-F238E27FC236}">
                  <a16:creationId xmlns:a16="http://schemas.microsoft.com/office/drawing/2014/main" id="{FD74FAD9-1D6D-4C07-B7A4-0AE74EB5EDDA}"/>
                </a:ext>
              </a:extLst>
            </p:cNvPr>
            <p:cNvGrpSpPr/>
            <p:nvPr/>
          </p:nvGrpSpPr>
          <p:grpSpPr>
            <a:xfrm>
              <a:off x="2153236" y="4208413"/>
              <a:ext cx="801936" cy="753482"/>
              <a:chOff x="929218" y="844015"/>
              <a:chExt cx="879516" cy="980368"/>
            </a:xfrm>
          </p:grpSpPr>
          <p:grpSp>
            <p:nvGrpSpPr>
              <p:cNvPr id="638" name="Group 637">
                <a:extLst>
                  <a:ext uri="{FF2B5EF4-FFF2-40B4-BE49-F238E27FC236}">
                    <a16:creationId xmlns:a16="http://schemas.microsoft.com/office/drawing/2014/main" id="{809629CF-504E-4330-9541-AD30C38CCC6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5" name="Oval 654">
                  <a:extLst>
                    <a:ext uri="{FF2B5EF4-FFF2-40B4-BE49-F238E27FC236}">
                      <a16:creationId xmlns:a16="http://schemas.microsoft.com/office/drawing/2014/main" id="{7D93DA27-7C49-4AF9-A052-92EC489B6B4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6" name="Oval 655">
                  <a:extLst>
                    <a:ext uri="{FF2B5EF4-FFF2-40B4-BE49-F238E27FC236}">
                      <a16:creationId xmlns:a16="http://schemas.microsoft.com/office/drawing/2014/main" id="{C8206EC6-96CF-43B9-ADCB-C27CE17514B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7" name="Oval 656">
                  <a:extLst>
                    <a:ext uri="{FF2B5EF4-FFF2-40B4-BE49-F238E27FC236}">
                      <a16:creationId xmlns:a16="http://schemas.microsoft.com/office/drawing/2014/main" id="{571E3F82-71F7-40E7-8FED-BA60DE7B5B6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8" name="Oval 657">
                  <a:extLst>
                    <a:ext uri="{FF2B5EF4-FFF2-40B4-BE49-F238E27FC236}">
                      <a16:creationId xmlns:a16="http://schemas.microsoft.com/office/drawing/2014/main" id="{D2079DEF-0823-4B00-A840-2F6932A743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39" name="Group 638">
                <a:extLst>
                  <a:ext uri="{FF2B5EF4-FFF2-40B4-BE49-F238E27FC236}">
                    <a16:creationId xmlns:a16="http://schemas.microsoft.com/office/drawing/2014/main" id="{DBCB4299-2420-4830-916E-4EFFC2F1709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1" name="Oval 650">
                  <a:extLst>
                    <a:ext uri="{FF2B5EF4-FFF2-40B4-BE49-F238E27FC236}">
                      <a16:creationId xmlns:a16="http://schemas.microsoft.com/office/drawing/2014/main" id="{51E47D7C-5B42-4FED-90A5-C471242F922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2" name="Oval 651">
                  <a:extLst>
                    <a:ext uri="{FF2B5EF4-FFF2-40B4-BE49-F238E27FC236}">
                      <a16:creationId xmlns:a16="http://schemas.microsoft.com/office/drawing/2014/main" id="{B0390C43-003D-4CDB-BD31-20808E58287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3" name="Oval 652">
                  <a:extLst>
                    <a:ext uri="{FF2B5EF4-FFF2-40B4-BE49-F238E27FC236}">
                      <a16:creationId xmlns:a16="http://schemas.microsoft.com/office/drawing/2014/main" id="{5B530D48-824C-40A8-84A0-83BDD3E1277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4" name="Oval 653">
                  <a:extLst>
                    <a:ext uri="{FF2B5EF4-FFF2-40B4-BE49-F238E27FC236}">
                      <a16:creationId xmlns:a16="http://schemas.microsoft.com/office/drawing/2014/main" id="{8B5A01AA-170A-49A2-AF3D-9EFE0B07626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0" name="Group 639">
                <a:extLst>
                  <a:ext uri="{FF2B5EF4-FFF2-40B4-BE49-F238E27FC236}">
                    <a16:creationId xmlns:a16="http://schemas.microsoft.com/office/drawing/2014/main" id="{66CB16C7-DFD3-4718-903F-8DB059EDE0F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47" name="Oval 646">
                  <a:extLst>
                    <a:ext uri="{FF2B5EF4-FFF2-40B4-BE49-F238E27FC236}">
                      <a16:creationId xmlns:a16="http://schemas.microsoft.com/office/drawing/2014/main" id="{C39FBB27-F670-4240-A1F9-0559AD096E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8" name="Oval 647">
                  <a:extLst>
                    <a:ext uri="{FF2B5EF4-FFF2-40B4-BE49-F238E27FC236}">
                      <a16:creationId xmlns:a16="http://schemas.microsoft.com/office/drawing/2014/main" id="{78E82DA4-6E90-424B-AAC3-3C8DD2EA70C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9" name="Oval 648">
                  <a:extLst>
                    <a:ext uri="{FF2B5EF4-FFF2-40B4-BE49-F238E27FC236}">
                      <a16:creationId xmlns:a16="http://schemas.microsoft.com/office/drawing/2014/main" id="{59BC58D3-7015-4536-9958-97266D6D31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0" name="Oval 649">
                  <a:extLst>
                    <a:ext uri="{FF2B5EF4-FFF2-40B4-BE49-F238E27FC236}">
                      <a16:creationId xmlns:a16="http://schemas.microsoft.com/office/drawing/2014/main" id="{8C686D64-DCFF-4A48-9EE8-FE63AA506A9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1" name="Group 640">
                <a:extLst>
                  <a:ext uri="{FF2B5EF4-FFF2-40B4-BE49-F238E27FC236}">
                    <a16:creationId xmlns:a16="http://schemas.microsoft.com/office/drawing/2014/main" id="{03D66CEA-F273-4085-81CA-A1B252D93899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43" name="Oval 642">
                  <a:extLst>
                    <a:ext uri="{FF2B5EF4-FFF2-40B4-BE49-F238E27FC236}">
                      <a16:creationId xmlns:a16="http://schemas.microsoft.com/office/drawing/2014/main" id="{9200D2EB-DD95-4E0B-A34B-125302C1903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4" name="Oval 643">
                  <a:extLst>
                    <a:ext uri="{FF2B5EF4-FFF2-40B4-BE49-F238E27FC236}">
                      <a16:creationId xmlns:a16="http://schemas.microsoft.com/office/drawing/2014/main" id="{A0230089-1CAC-4DB2-91E0-577224EEBA2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5" name="Oval 644">
                  <a:extLst>
                    <a:ext uri="{FF2B5EF4-FFF2-40B4-BE49-F238E27FC236}">
                      <a16:creationId xmlns:a16="http://schemas.microsoft.com/office/drawing/2014/main" id="{A8F380D1-5209-4098-A685-4C7347137B8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6" name="Oval 645">
                  <a:extLst>
                    <a:ext uri="{FF2B5EF4-FFF2-40B4-BE49-F238E27FC236}">
                      <a16:creationId xmlns:a16="http://schemas.microsoft.com/office/drawing/2014/main" id="{A91F70C0-7D24-4EAC-BAF4-D0281C3E0FE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D8A344B6-BADD-40C5-98C9-C8916E56366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59" name="Group 658">
              <a:extLst>
                <a:ext uri="{FF2B5EF4-FFF2-40B4-BE49-F238E27FC236}">
                  <a16:creationId xmlns:a16="http://schemas.microsoft.com/office/drawing/2014/main" id="{FA22D9A9-F777-49D7-85AD-5600645E423B}"/>
                </a:ext>
              </a:extLst>
            </p:cNvPr>
            <p:cNvGrpSpPr/>
            <p:nvPr/>
          </p:nvGrpSpPr>
          <p:grpSpPr>
            <a:xfrm>
              <a:off x="3150454" y="4199366"/>
              <a:ext cx="801936" cy="973088"/>
              <a:chOff x="929218" y="844015"/>
              <a:chExt cx="879516" cy="980368"/>
            </a:xfrm>
          </p:grpSpPr>
          <p:grpSp>
            <p:nvGrpSpPr>
              <p:cNvPr id="660" name="Group 659">
                <a:extLst>
                  <a:ext uri="{FF2B5EF4-FFF2-40B4-BE49-F238E27FC236}">
                    <a16:creationId xmlns:a16="http://schemas.microsoft.com/office/drawing/2014/main" id="{605107B8-B627-4659-BEFE-B3E5969589C8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7" name="Oval 676">
                  <a:extLst>
                    <a:ext uri="{FF2B5EF4-FFF2-40B4-BE49-F238E27FC236}">
                      <a16:creationId xmlns:a16="http://schemas.microsoft.com/office/drawing/2014/main" id="{87742B16-7CDB-41BD-8068-50B02F83F26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8" name="Oval 677">
                  <a:extLst>
                    <a:ext uri="{FF2B5EF4-FFF2-40B4-BE49-F238E27FC236}">
                      <a16:creationId xmlns:a16="http://schemas.microsoft.com/office/drawing/2014/main" id="{E7460E3A-F80B-4048-A106-0D3E31A3A2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9" name="Oval 678">
                  <a:extLst>
                    <a:ext uri="{FF2B5EF4-FFF2-40B4-BE49-F238E27FC236}">
                      <a16:creationId xmlns:a16="http://schemas.microsoft.com/office/drawing/2014/main" id="{5A8D4F36-0424-4AC4-A2F6-1F7B6103B48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0" name="Oval 679">
                  <a:extLst>
                    <a:ext uri="{FF2B5EF4-FFF2-40B4-BE49-F238E27FC236}">
                      <a16:creationId xmlns:a16="http://schemas.microsoft.com/office/drawing/2014/main" id="{E515E5BF-E9E8-4BB0-80E1-DE355D2A4CF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1" name="Group 660">
                <a:extLst>
                  <a:ext uri="{FF2B5EF4-FFF2-40B4-BE49-F238E27FC236}">
                    <a16:creationId xmlns:a16="http://schemas.microsoft.com/office/drawing/2014/main" id="{8FF66CAE-FE86-45F1-BD43-F3A87389CD1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3" name="Oval 672">
                  <a:extLst>
                    <a:ext uri="{FF2B5EF4-FFF2-40B4-BE49-F238E27FC236}">
                      <a16:creationId xmlns:a16="http://schemas.microsoft.com/office/drawing/2014/main" id="{8A5359A9-0812-4257-BB46-FC5BFA2E7FA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4" name="Oval 673">
                  <a:extLst>
                    <a:ext uri="{FF2B5EF4-FFF2-40B4-BE49-F238E27FC236}">
                      <a16:creationId xmlns:a16="http://schemas.microsoft.com/office/drawing/2014/main" id="{36761272-EA2E-4EB8-9EF1-B417D6E854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5" name="Oval 674">
                  <a:extLst>
                    <a:ext uri="{FF2B5EF4-FFF2-40B4-BE49-F238E27FC236}">
                      <a16:creationId xmlns:a16="http://schemas.microsoft.com/office/drawing/2014/main" id="{E01D567D-249A-4687-AF5A-CC83B54D552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6" name="Oval 675">
                  <a:extLst>
                    <a:ext uri="{FF2B5EF4-FFF2-40B4-BE49-F238E27FC236}">
                      <a16:creationId xmlns:a16="http://schemas.microsoft.com/office/drawing/2014/main" id="{FA132628-8922-4849-AE04-A671AFAC7B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2" name="Group 661">
                <a:extLst>
                  <a:ext uri="{FF2B5EF4-FFF2-40B4-BE49-F238E27FC236}">
                    <a16:creationId xmlns:a16="http://schemas.microsoft.com/office/drawing/2014/main" id="{F1C7856F-4032-4C04-8493-837ED532FEF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69" name="Oval 668">
                  <a:extLst>
                    <a:ext uri="{FF2B5EF4-FFF2-40B4-BE49-F238E27FC236}">
                      <a16:creationId xmlns:a16="http://schemas.microsoft.com/office/drawing/2014/main" id="{ED351515-502A-4722-B5FD-BF8EB130F7D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0" name="Oval 669">
                  <a:extLst>
                    <a:ext uri="{FF2B5EF4-FFF2-40B4-BE49-F238E27FC236}">
                      <a16:creationId xmlns:a16="http://schemas.microsoft.com/office/drawing/2014/main" id="{3D875FDC-8159-4EB7-978D-2D71B86B1F8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1" name="Oval 670">
                  <a:extLst>
                    <a:ext uri="{FF2B5EF4-FFF2-40B4-BE49-F238E27FC236}">
                      <a16:creationId xmlns:a16="http://schemas.microsoft.com/office/drawing/2014/main" id="{4F4E12CF-AAEA-44AD-AF6E-2A5FF271A3C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2" name="Oval 671">
                  <a:extLst>
                    <a:ext uri="{FF2B5EF4-FFF2-40B4-BE49-F238E27FC236}">
                      <a16:creationId xmlns:a16="http://schemas.microsoft.com/office/drawing/2014/main" id="{DDC7B1E5-910E-4B6B-A772-4AF45976979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3" name="Group 662">
                <a:extLst>
                  <a:ext uri="{FF2B5EF4-FFF2-40B4-BE49-F238E27FC236}">
                    <a16:creationId xmlns:a16="http://schemas.microsoft.com/office/drawing/2014/main" id="{FF623149-B4B3-4EE0-B798-8603C637735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65" name="Oval 664">
                  <a:extLst>
                    <a:ext uri="{FF2B5EF4-FFF2-40B4-BE49-F238E27FC236}">
                      <a16:creationId xmlns:a16="http://schemas.microsoft.com/office/drawing/2014/main" id="{BEB39399-11A5-4BA3-8F20-A587FE52B6A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6" name="Oval 665">
                  <a:extLst>
                    <a:ext uri="{FF2B5EF4-FFF2-40B4-BE49-F238E27FC236}">
                      <a16:creationId xmlns:a16="http://schemas.microsoft.com/office/drawing/2014/main" id="{0585B533-FE28-4C88-8AB9-FE6AE4A4C0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7" name="Oval 666">
                  <a:extLst>
                    <a:ext uri="{FF2B5EF4-FFF2-40B4-BE49-F238E27FC236}">
                      <a16:creationId xmlns:a16="http://schemas.microsoft.com/office/drawing/2014/main" id="{AD5E46BC-AA51-446D-BADB-8BAD2BFD708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8" name="Oval 667">
                  <a:extLst>
                    <a:ext uri="{FF2B5EF4-FFF2-40B4-BE49-F238E27FC236}">
                      <a16:creationId xmlns:a16="http://schemas.microsoft.com/office/drawing/2014/main" id="{98B7D4A4-1F23-4BF5-A8D0-51D73073E7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FB23361B-274D-4D43-82BF-818D64D1345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1" name="Group 680">
              <a:extLst>
                <a:ext uri="{FF2B5EF4-FFF2-40B4-BE49-F238E27FC236}">
                  <a16:creationId xmlns:a16="http://schemas.microsoft.com/office/drawing/2014/main" id="{924FF541-41D7-4741-B386-FE2A75AA3EDC}"/>
                </a:ext>
              </a:extLst>
            </p:cNvPr>
            <p:cNvGrpSpPr/>
            <p:nvPr/>
          </p:nvGrpSpPr>
          <p:grpSpPr>
            <a:xfrm>
              <a:off x="4154350" y="4180204"/>
              <a:ext cx="801936" cy="565828"/>
              <a:chOff x="929218" y="844015"/>
              <a:chExt cx="879516" cy="980368"/>
            </a:xfrm>
          </p:grpSpPr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AC6A1983-6FC4-4A1F-99C4-D306429F6D1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9" name="Oval 698">
                  <a:extLst>
                    <a:ext uri="{FF2B5EF4-FFF2-40B4-BE49-F238E27FC236}">
                      <a16:creationId xmlns:a16="http://schemas.microsoft.com/office/drawing/2014/main" id="{5C235923-949A-400E-9761-476FCE4EAFF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0" name="Oval 699">
                  <a:extLst>
                    <a:ext uri="{FF2B5EF4-FFF2-40B4-BE49-F238E27FC236}">
                      <a16:creationId xmlns:a16="http://schemas.microsoft.com/office/drawing/2014/main" id="{B164AA87-8399-4B28-B31C-AA62DF6DEC1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1" name="Oval 700">
                  <a:extLst>
                    <a:ext uri="{FF2B5EF4-FFF2-40B4-BE49-F238E27FC236}">
                      <a16:creationId xmlns:a16="http://schemas.microsoft.com/office/drawing/2014/main" id="{526A6FEC-BD2D-49A2-BE68-9DD156F8BCC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2" name="Oval 701">
                  <a:extLst>
                    <a:ext uri="{FF2B5EF4-FFF2-40B4-BE49-F238E27FC236}">
                      <a16:creationId xmlns:a16="http://schemas.microsoft.com/office/drawing/2014/main" id="{9A18455F-E031-485B-999B-FB14ABDC9C7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3" name="Group 682">
                <a:extLst>
                  <a:ext uri="{FF2B5EF4-FFF2-40B4-BE49-F238E27FC236}">
                    <a16:creationId xmlns:a16="http://schemas.microsoft.com/office/drawing/2014/main" id="{B3359073-645A-40A8-9AEF-1D4A5D8ECF9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5" name="Oval 694">
                  <a:extLst>
                    <a:ext uri="{FF2B5EF4-FFF2-40B4-BE49-F238E27FC236}">
                      <a16:creationId xmlns:a16="http://schemas.microsoft.com/office/drawing/2014/main" id="{D96D55FE-F882-4D96-9AD4-99FA99F3DF6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6" name="Oval 695">
                  <a:extLst>
                    <a:ext uri="{FF2B5EF4-FFF2-40B4-BE49-F238E27FC236}">
                      <a16:creationId xmlns:a16="http://schemas.microsoft.com/office/drawing/2014/main" id="{E987EA47-FD5D-4B90-AB09-AFE9A781BF0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7" name="Oval 696">
                  <a:extLst>
                    <a:ext uri="{FF2B5EF4-FFF2-40B4-BE49-F238E27FC236}">
                      <a16:creationId xmlns:a16="http://schemas.microsoft.com/office/drawing/2014/main" id="{59CADD76-33C1-439C-9EDC-C60690DD0CA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8" name="Oval 697">
                  <a:extLst>
                    <a:ext uri="{FF2B5EF4-FFF2-40B4-BE49-F238E27FC236}">
                      <a16:creationId xmlns:a16="http://schemas.microsoft.com/office/drawing/2014/main" id="{F4561A6E-5ADD-43CD-B9EC-6A9F36CBE82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4" name="Group 683">
                <a:extLst>
                  <a:ext uri="{FF2B5EF4-FFF2-40B4-BE49-F238E27FC236}">
                    <a16:creationId xmlns:a16="http://schemas.microsoft.com/office/drawing/2014/main" id="{7899B7F5-4FE5-4720-94A4-D92503840EE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91" name="Oval 690">
                  <a:extLst>
                    <a:ext uri="{FF2B5EF4-FFF2-40B4-BE49-F238E27FC236}">
                      <a16:creationId xmlns:a16="http://schemas.microsoft.com/office/drawing/2014/main" id="{42C307F3-9DA7-44A7-B702-D402EAF9034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2" name="Oval 691">
                  <a:extLst>
                    <a:ext uri="{FF2B5EF4-FFF2-40B4-BE49-F238E27FC236}">
                      <a16:creationId xmlns:a16="http://schemas.microsoft.com/office/drawing/2014/main" id="{455DCF75-2527-4401-A04E-48AB86777F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3" name="Oval 692">
                  <a:extLst>
                    <a:ext uri="{FF2B5EF4-FFF2-40B4-BE49-F238E27FC236}">
                      <a16:creationId xmlns:a16="http://schemas.microsoft.com/office/drawing/2014/main" id="{3C15CF30-0ADD-4F01-9C90-B6B0A297B67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4" name="Oval 693">
                  <a:extLst>
                    <a:ext uri="{FF2B5EF4-FFF2-40B4-BE49-F238E27FC236}">
                      <a16:creationId xmlns:a16="http://schemas.microsoft.com/office/drawing/2014/main" id="{8BA864F5-943E-4C19-A3CC-B98B4A093AD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5" name="Group 684">
                <a:extLst>
                  <a:ext uri="{FF2B5EF4-FFF2-40B4-BE49-F238E27FC236}">
                    <a16:creationId xmlns:a16="http://schemas.microsoft.com/office/drawing/2014/main" id="{8A2E3157-0ACC-474C-A813-487B01C2629C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87" name="Oval 686">
                  <a:extLst>
                    <a:ext uri="{FF2B5EF4-FFF2-40B4-BE49-F238E27FC236}">
                      <a16:creationId xmlns:a16="http://schemas.microsoft.com/office/drawing/2014/main" id="{45BA49BC-0C93-4875-8893-8BE2D4482F6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8" name="Oval 687">
                  <a:extLst>
                    <a:ext uri="{FF2B5EF4-FFF2-40B4-BE49-F238E27FC236}">
                      <a16:creationId xmlns:a16="http://schemas.microsoft.com/office/drawing/2014/main" id="{34A140EC-CC48-4412-B2EB-2399B0A0BD1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9" name="Oval 688">
                  <a:extLst>
                    <a:ext uri="{FF2B5EF4-FFF2-40B4-BE49-F238E27FC236}">
                      <a16:creationId xmlns:a16="http://schemas.microsoft.com/office/drawing/2014/main" id="{44B37B61-8319-4583-A857-7A64F19C7AF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0" name="Oval 689">
                  <a:extLst>
                    <a:ext uri="{FF2B5EF4-FFF2-40B4-BE49-F238E27FC236}">
                      <a16:creationId xmlns:a16="http://schemas.microsoft.com/office/drawing/2014/main" id="{47DF37BF-7D8F-4993-BEC8-17556227C9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5CC196EF-E3F6-48B0-A220-E75C5F1D219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3" name="Group 702">
              <a:extLst>
                <a:ext uri="{FF2B5EF4-FFF2-40B4-BE49-F238E27FC236}">
                  <a16:creationId xmlns:a16="http://schemas.microsoft.com/office/drawing/2014/main" id="{D165F780-FABB-4391-BF18-039EBE661F17}"/>
                </a:ext>
              </a:extLst>
            </p:cNvPr>
            <p:cNvGrpSpPr/>
            <p:nvPr/>
          </p:nvGrpSpPr>
          <p:grpSpPr>
            <a:xfrm>
              <a:off x="5095837" y="4230285"/>
              <a:ext cx="801936" cy="843402"/>
              <a:chOff x="929218" y="844015"/>
              <a:chExt cx="879516" cy="980368"/>
            </a:xfrm>
          </p:grpSpPr>
          <p:grpSp>
            <p:nvGrpSpPr>
              <p:cNvPr id="704" name="Group 703">
                <a:extLst>
                  <a:ext uri="{FF2B5EF4-FFF2-40B4-BE49-F238E27FC236}">
                    <a16:creationId xmlns:a16="http://schemas.microsoft.com/office/drawing/2014/main" id="{D8DCDCB0-E5D7-4FE3-A6C3-C484483D955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21" name="Oval 720">
                  <a:extLst>
                    <a:ext uri="{FF2B5EF4-FFF2-40B4-BE49-F238E27FC236}">
                      <a16:creationId xmlns:a16="http://schemas.microsoft.com/office/drawing/2014/main" id="{F9B06B7E-9278-4D9A-B173-C33A881CC5B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2" name="Oval 721">
                  <a:extLst>
                    <a:ext uri="{FF2B5EF4-FFF2-40B4-BE49-F238E27FC236}">
                      <a16:creationId xmlns:a16="http://schemas.microsoft.com/office/drawing/2014/main" id="{810EFADD-9D1D-4237-942D-DE98D99A701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3" name="Oval 722">
                  <a:extLst>
                    <a:ext uri="{FF2B5EF4-FFF2-40B4-BE49-F238E27FC236}">
                      <a16:creationId xmlns:a16="http://schemas.microsoft.com/office/drawing/2014/main" id="{B06F34BD-51FB-4FA4-90BF-C9B3E917728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4" name="Oval 723">
                  <a:extLst>
                    <a:ext uri="{FF2B5EF4-FFF2-40B4-BE49-F238E27FC236}">
                      <a16:creationId xmlns:a16="http://schemas.microsoft.com/office/drawing/2014/main" id="{77873A76-5FAA-43D6-8E80-F3B3A4B91DE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5" name="Group 704">
                <a:extLst>
                  <a:ext uri="{FF2B5EF4-FFF2-40B4-BE49-F238E27FC236}">
                    <a16:creationId xmlns:a16="http://schemas.microsoft.com/office/drawing/2014/main" id="{539D097C-B48E-44A6-90CB-E112F2A1C9B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17" name="Oval 716">
                  <a:extLst>
                    <a:ext uri="{FF2B5EF4-FFF2-40B4-BE49-F238E27FC236}">
                      <a16:creationId xmlns:a16="http://schemas.microsoft.com/office/drawing/2014/main" id="{D10BDCA3-0A63-4B58-8CDF-5D1E8C23DFB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8" name="Oval 717">
                  <a:extLst>
                    <a:ext uri="{FF2B5EF4-FFF2-40B4-BE49-F238E27FC236}">
                      <a16:creationId xmlns:a16="http://schemas.microsoft.com/office/drawing/2014/main" id="{827393EF-2A51-45EE-A097-F2B6BFD7AA5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9" name="Oval 718">
                  <a:extLst>
                    <a:ext uri="{FF2B5EF4-FFF2-40B4-BE49-F238E27FC236}">
                      <a16:creationId xmlns:a16="http://schemas.microsoft.com/office/drawing/2014/main" id="{4E155266-D2AC-4B26-BF3F-E8E282FA26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0" name="Oval 719">
                  <a:extLst>
                    <a:ext uri="{FF2B5EF4-FFF2-40B4-BE49-F238E27FC236}">
                      <a16:creationId xmlns:a16="http://schemas.microsoft.com/office/drawing/2014/main" id="{8C2132C9-47E4-4469-BA1C-A822CE31E6F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6" name="Group 705">
                <a:extLst>
                  <a:ext uri="{FF2B5EF4-FFF2-40B4-BE49-F238E27FC236}">
                    <a16:creationId xmlns:a16="http://schemas.microsoft.com/office/drawing/2014/main" id="{63865A01-F8AC-47B4-BCDE-938B6F1DED3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13" name="Oval 712">
                  <a:extLst>
                    <a:ext uri="{FF2B5EF4-FFF2-40B4-BE49-F238E27FC236}">
                      <a16:creationId xmlns:a16="http://schemas.microsoft.com/office/drawing/2014/main" id="{A7CBDA7D-1BD7-486A-8270-DE71BD3C732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4" name="Oval 713">
                  <a:extLst>
                    <a:ext uri="{FF2B5EF4-FFF2-40B4-BE49-F238E27FC236}">
                      <a16:creationId xmlns:a16="http://schemas.microsoft.com/office/drawing/2014/main" id="{0C356356-7C67-4C1C-B9A4-5DE94F781A8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5" name="Oval 714">
                  <a:extLst>
                    <a:ext uri="{FF2B5EF4-FFF2-40B4-BE49-F238E27FC236}">
                      <a16:creationId xmlns:a16="http://schemas.microsoft.com/office/drawing/2014/main" id="{A4AB3A09-70DF-411F-9AF7-3C6EF1BCF8D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6" name="Oval 715">
                  <a:extLst>
                    <a:ext uri="{FF2B5EF4-FFF2-40B4-BE49-F238E27FC236}">
                      <a16:creationId xmlns:a16="http://schemas.microsoft.com/office/drawing/2014/main" id="{CD4BDE7A-95FD-4E72-8AE6-1AC27703CD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7" name="Group 706">
                <a:extLst>
                  <a:ext uri="{FF2B5EF4-FFF2-40B4-BE49-F238E27FC236}">
                    <a16:creationId xmlns:a16="http://schemas.microsoft.com/office/drawing/2014/main" id="{0EF21FC9-7D75-4552-92B7-91C07A20DC3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09" name="Oval 708">
                  <a:extLst>
                    <a:ext uri="{FF2B5EF4-FFF2-40B4-BE49-F238E27FC236}">
                      <a16:creationId xmlns:a16="http://schemas.microsoft.com/office/drawing/2014/main" id="{0F568647-B679-4DDA-8194-298FA3D0D26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0" name="Oval 709">
                  <a:extLst>
                    <a:ext uri="{FF2B5EF4-FFF2-40B4-BE49-F238E27FC236}">
                      <a16:creationId xmlns:a16="http://schemas.microsoft.com/office/drawing/2014/main" id="{72D3EF2E-C8A4-4214-886D-4F7A033A3D7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1" name="Oval 710">
                  <a:extLst>
                    <a:ext uri="{FF2B5EF4-FFF2-40B4-BE49-F238E27FC236}">
                      <a16:creationId xmlns:a16="http://schemas.microsoft.com/office/drawing/2014/main" id="{8B7E5786-B20E-4501-ACFB-85C8E06D8FA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2" name="Oval 711">
                  <a:extLst>
                    <a:ext uri="{FF2B5EF4-FFF2-40B4-BE49-F238E27FC236}">
                      <a16:creationId xmlns:a16="http://schemas.microsoft.com/office/drawing/2014/main" id="{7403C966-4D56-4D1A-9102-9D3B5955081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AAC8AF0F-EE6F-496D-9380-18DF45642A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5" name="Group 724">
              <a:extLst>
                <a:ext uri="{FF2B5EF4-FFF2-40B4-BE49-F238E27FC236}">
                  <a16:creationId xmlns:a16="http://schemas.microsoft.com/office/drawing/2014/main" id="{CAD17E92-42B6-4762-BF55-79DC393CAF8C}"/>
                </a:ext>
              </a:extLst>
            </p:cNvPr>
            <p:cNvGrpSpPr/>
            <p:nvPr/>
          </p:nvGrpSpPr>
          <p:grpSpPr>
            <a:xfrm>
              <a:off x="6216512" y="4250806"/>
              <a:ext cx="801936" cy="843402"/>
              <a:chOff x="929218" y="844015"/>
              <a:chExt cx="879516" cy="980368"/>
            </a:xfrm>
          </p:grpSpPr>
          <p:grpSp>
            <p:nvGrpSpPr>
              <p:cNvPr id="726" name="Group 725">
                <a:extLst>
                  <a:ext uri="{FF2B5EF4-FFF2-40B4-BE49-F238E27FC236}">
                    <a16:creationId xmlns:a16="http://schemas.microsoft.com/office/drawing/2014/main" id="{E6E01AC6-A260-4775-B82C-208EECB4E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43" name="Oval 742">
                  <a:extLst>
                    <a:ext uri="{FF2B5EF4-FFF2-40B4-BE49-F238E27FC236}">
                      <a16:creationId xmlns:a16="http://schemas.microsoft.com/office/drawing/2014/main" id="{0C566A33-C7E4-4DF5-9C4F-A6A390BB14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4" name="Oval 743">
                  <a:extLst>
                    <a:ext uri="{FF2B5EF4-FFF2-40B4-BE49-F238E27FC236}">
                      <a16:creationId xmlns:a16="http://schemas.microsoft.com/office/drawing/2014/main" id="{FBE607DD-9549-4B2D-9CCE-5441B3C0F15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5" name="Oval 744">
                  <a:extLst>
                    <a:ext uri="{FF2B5EF4-FFF2-40B4-BE49-F238E27FC236}">
                      <a16:creationId xmlns:a16="http://schemas.microsoft.com/office/drawing/2014/main" id="{AF1EC712-A4EB-4A87-A7E1-EC1BE15F23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6" name="Oval 745">
                  <a:extLst>
                    <a:ext uri="{FF2B5EF4-FFF2-40B4-BE49-F238E27FC236}">
                      <a16:creationId xmlns:a16="http://schemas.microsoft.com/office/drawing/2014/main" id="{FED40ADD-C902-422B-A822-F4C36CE5D4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7" name="Group 726">
                <a:extLst>
                  <a:ext uri="{FF2B5EF4-FFF2-40B4-BE49-F238E27FC236}">
                    <a16:creationId xmlns:a16="http://schemas.microsoft.com/office/drawing/2014/main" id="{77151717-439C-4361-8303-D7265048A787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39" name="Oval 738">
                  <a:extLst>
                    <a:ext uri="{FF2B5EF4-FFF2-40B4-BE49-F238E27FC236}">
                      <a16:creationId xmlns:a16="http://schemas.microsoft.com/office/drawing/2014/main" id="{32BB8988-4447-4C80-B5BF-54B7E4842CF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0" name="Oval 739">
                  <a:extLst>
                    <a:ext uri="{FF2B5EF4-FFF2-40B4-BE49-F238E27FC236}">
                      <a16:creationId xmlns:a16="http://schemas.microsoft.com/office/drawing/2014/main" id="{E5F2103C-8860-4915-9178-96D5203FC7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1" name="Oval 740">
                  <a:extLst>
                    <a:ext uri="{FF2B5EF4-FFF2-40B4-BE49-F238E27FC236}">
                      <a16:creationId xmlns:a16="http://schemas.microsoft.com/office/drawing/2014/main" id="{F8C4571E-62A4-4242-85C4-6BEE769B31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2" name="Oval 741">
                  <a:extLst>
                    <a:ext uri="{FF2B5EF4-FFF2-40B4-BE49-F238E27FC236}">
                      <a16:creationId xmlns:a16="http://schemas.microsoft.com/office/drawing/2014/main" id="{91BE50D2-CCBF-4B2B-B7CF-4397901818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8" name="Group 727">
                <a:extLst>
                  <a:ext uri="{FF2B5EF4-FFF2-40B4-BE49-F238E27FC236}">
                    <a16:creationId xmlns:a16="http://schemas.microsoft.com/office/drawing/2014/main" id="{FA6F03A4-7873-4D17-BB90-7EA5E60510C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35" name="Oval 734">
                  <a:extLst>
                    <a:ext uri="{FF2B5EF4-FFF2-40B4-BE49-F238E27FC236}">
                      <a16:creationId xmlns:a16="http://schemas.microsoft.com/office/drawing/2014/main" id="{E219AC28-598D-43CB-9933-662547E5039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6" name="Oval 735">
                  <a:extLst>
                    <a:ext uri="{FF2B5EF4-FFF2-40B4-BE49-F238E27FC236}">
                      <a16:creationId xmlns:a16="http://schemas.microsoft.com/office/drawing/2014/main" id="{6D9EA89A-CF6A-42BE-AF2A-312FB4C52FB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7" name="Oval 736">
                  <a:extLst>
                    <a:ext uri="{FF2B5EF4-FFF2-40B4-BE49-F238E27FC236}">
                      <a16:creationId xmlns:a16="http://schemas.microsoft.com/office/drawing/2014/main" id="{9CF42E06-3222-47C1-96E8-B76756C46A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8" name="Oval 737">
                  <a:extLst>
                    <a:ext uri="{FF2B5EF4-FFF2-40B4-BE49-F238E27FC236}">
                      <a16:creationId xmlns:a16="http://schemas.microsoft.com/office/drawing/2014/main" id="{FA95405C-242D-4063-8321-F8AA18A883B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9" name="Group 728">
                <a:extLst>
                  <a:ext uri="{FF2B5EF4-FFF2-40B4-BE49-F238E27FC236}">
                    <a16:creationId xmlns:a16="http://schemas.microsoft.com/office/drawing/2014/main" id="{5D9F76C1-E2CC-4FBD-BF50-63953A784E9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31" name="Oval 730">
                  <a:extLst>
                    <a:ext uri="{FF2B5EF4-FFF2-40B4-BE49-F238E27FC236}">
                      <a16:creationId xmlns:a16="http://schemas.microsoft.com/office/drawing/2014/main" id="{6E581CA1-490C-4385-8530-951753DBAEF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2" name="Oval 731">
                  <a:extLst>
                    <a:ext uri="{FF2B5EF4-FFF2-40B4-BE49-F238E27FC236}">
                      <a16:creationId xmlns:a16="http://schemas.microsoft.com/office/drawing/2014/main" id="{5A59359D-4267-493D-88F1-7C79F42AEC5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3" name="Oval 732">
                  <a:extLst>
                    <a:ext uri="{FF2B5EF4-FFF2-40B4-BE49-F238E27FC236}">
                      <a16:creationId xmlns:a16="http://schemas.microsoft.com/office/drawing/2014/main" id="{9674457D-90C8-40F1-80F7-3A52EF9B2FB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4" name="Oval 733">
                  <a:extLst>
                    <a:ext uri="{FF2B5EF4-FFF2-40B4-BE49-F238E27FC236}">
                      <a16:creationId xmlns:a16="http://schemas.microsoft.com/office/drawing/2014/main" id="{FB88593A-E3EA-4C48-8B75-03C45A67156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018BDEEE-E8F0-4173-962E-DDBFE9547C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7" name="Group 746">
              <a:extLst>
                <a:ext uri="{FF2B5EF4-FFF2-40B4-BE49-F238E27FC236}">
                  <a16:creationId xmlns:a16="http://schemas.microsoft.com/office/drawing/2014/main" id="{F70E1210-8996-44E0-986C-EB2CDA1B69F9}"/>
                </a:ext>
              </a:extLst>
            </p:cNvPr>
            <p:cNvGrpSpPr/>
            <p:nvPr/>
          </p:nvGrpSpPr>
          <p:grpSpPr>
            <a:xfrm>
              <a:off x="7184163" y="4262229"/>
              <a:ext cx="801936" cy="614880"/>
              <a:chOff x="929218" y="844015"/>
              <a:chExt cx="879516" cy="980368"/>
            </a:xfrm>
          </p:grpSpPr>
          <p:grpSp>
            <p:nvGrpSpPr>
              <p:cNvPr id="748" name="Group 747">
                <a:extLst>
                  <a:ext uri="{FF2B5EF4-FFF2-40B4-BE49-F238E27FC236}">
                    <a16:creationId xmlns:a16="http://schemas.microsoft.com/office/drawing/2014/main" id="{FD32D10B-E131-45CD-8794-6BF4E099ABE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5" name="Oval 764">
                  <a:extLst>
                    <a:ext uri="{FF2B5EF4-FFF2-40B4-BE49-F238E27FC236}">
                      <a16:creationId xmlns:a16="http://schemas.microsoft.com/office/drawing/2014/main" id="{DB53AFF0-A1CE-4886-97AF-5DBE8967CF9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6" name="Oval 765">
                  <a:extLst>
                    <a:ext uri="{FF2B5EF4-FFF2-40B4-BE49-F238E27FC236}">
                      <a16:creationId xmlns:a16="http://schemas.microsoft.com/office/drawing/2014/main" id="{AA7FE5CD-EB0C-4383-AE09-F14144408A2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7" name="Oval 766">
                  <a:extLst>
                    <a:ext uri="{FF2B5EF4-FFF2-40B4-BE49-F238E27FC236}">
                      <a16:creationId xmlns:a16="http://schemas.microsoft.com/office/drawing/2014/main" id="{DEFCEA14-1BB4-4D1D-9880-4F20A423BB9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8" name="Oval 767">
                  <a:extLst>
                    <a:ext uri="{FF2B5EF4-FFF2-40B4-BE49-F238E27FC236}">
                      <a16:creationId xmlns:a16="http://schemas.microsoft.com/office/drawing/2014/main" id="{302C8680-C365-4792-AB6D-63EB7338B26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9" name="Group 748">
                <a:extLst>
                  <a:ext uri="{FF2B5EF4-FFF2-40B4-BE49-F238E27FC236}">
                    <a16:creationId xmlns:a16="http://schemas.microsoft.com/office/drawing/2014/main" id="{50565A09-91F7-4E9C-AB96-DBC49FD166BB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1" name="Oval 760">
                  <a:extLst>
                    <a:ext uri="{FF2B5EF4-FFF2-40B4-BE49-F238E27FC236}">
                      <a16:creationId xmlns:a16="http://schemas.microsoft.com/office/drawing/2014/main" id="{10C12B46-A45E-4882-8796-FDDFA277E8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2" name="Oval 761">
                  <a:extLst>
                    <a:ext uri="{FF2B5EF4-FFF2-40B4-BE49-F238E27FC236}">
                      <a16:creationId xmlns:a16="http://schemas.microsoft.com/office/drawing/2014/main" id="{35FF14DB-ED91-42D9-936D-9E7919B7DAD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3" name="Oval 762">
                  <a:extLst>
                    <a:ext uri="{FF2B5EF4-FFF2-40B4-BE49-F238E27FC236}">
                      <a16:creationId xmlns:a16="http://schemas.microsoft.com/office/drawing/2014/main" id="{193CAB26-436A-4BF4-9059-F6C4B733630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4" name="Oval 763">
                  <a:extLst>
                    <a:ext uri="{FF2B5EF4-FFF2-40B4-BE49-F238E27FC236}">
                      <a16:creationId xmlns:a16="http://schemas.microsoft.com/office/drawing/2014/main" id="{AA461011-3EDB-49D6-A3D6-4BAF7327CE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0" name="Group 749">
                <a:extLst>
                  <a:ext uri="{FF2B5EF4-FFF2-40B4-BE49-F238E27FC236}">
                    <a16:creationId xmlns:a16="http://schemas.microsoft.com/office/drawing/2014/main" id="{A6D2E7B7-204C-497A-ABEE-9F08D8CB39A5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57" name="Oval 756">
                  <a:extLst>
                    <a:ext uri="{FF2B5EF4-FFF2-40B4-BE49-F238E27FC236}">
                      <a16:creationId xmlns:a16="http://schemas.microsoft.com/office/drawing/2014/main" id="{848BBB27-CE32-4360-BC8D-15A33DEFBA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8" name="Oval 757">
                  <a:extLst>
                    <a:ext uri="{FF2B5EF4-FFF2-40B4-BE49-F238E27FC236}">
                      <a16:creationId xmlns:a16="http://schemas.microsoft.com/office/drawing/2014/main" id="{4FC24E70-31FB-43C9-BF09-0D96705AB46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9" name="Oval 758">
                  <a:extLst>
                    <a:ext uri="{FF2B5EF4-FFF2-40B4-BE49-F238E27FC236}">
                      <a16:creationId xmlns:a16="http://schemas.microsoft.com/office/drawing/2014/main" id="{F5321A34-B731-4E5A-9783-B9229ABC245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0" name="Oval 759">
                  <a:extLst>
                    <a:ext uri="{FF2B5EF4-FFF2-40B4-BE49-F238E27FC236}">
                      <a16:creationId xmlns:a16="http://schemas.microsoft.com/office/drawing/2014/main" id="{68E1DC4A-19DB-47A4-AB72-296675559C8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1" name="Group 750">
                <a:extLst>
                  <a:ext uri="{FF2B5EF4-FFF2-40B4-BE49-F238E27FC236}">
                    <a16:creationId xmlns:a16="http://schemas.microsoft.com/office/drawing/2014/main" id="{43C2F0F1-3E46-4A61-BEBB-C9BACA9F585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53" name="Oval 752">
                  <a:extLst>
                    <a:ext uri="{FF2B5EF4-FFF2-40B4-BE49-F238E27FC236}">
                      <a16:creationId xmlns:a16="http://schemas.microsoft.com/office/drawing/2014/main" id="{5F69DB08-5FE6-41FE-86EF-CEAC45C1972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4" name="Oval 753">
                  <a:extLst>
                    <a:ext uri="{FF2B5EF4-FFF2-40B4-BE49-F238E27FC236}">
                      <a16:creationId xmlns:a16="http://schemas.microsoft.com/office/drawing/2014/main" id="{0A7342A5-F969-4764-96F4-5F806E008E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5" name="Oval 754">
                  <a:extLst>
                    <a:ext uri="{FF2B5EF4-FFF2-40B4-BE49-F238E27FC236}">
                      <a16:creationId xmlns:a16="http://schemas.microsoft.com/office/drawing/2014/main" id="{F7785E2F-1B5C-4756-B798-D7BEF394AD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6" name="Oval 755">
                  <a:extLst>
                    <a:ext uri="{FF2B5EF4-FFF2-40B4-BE49-F238E27FC236}">
                      <a16:creationId xmlns:a16="http://schemas.microsoft.com/office/drawing/2014/main" id="{C1BE374A-B336-4B47-ABE7-978CD6A1F3A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FC4699E6-2F85-4805-9EEC-D074FB1C1D9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9" name="Group 768">
              <a:extLst>
                <a:ext uri="{FF2B5EF4-FFF2-40B4-BE49-F238E27FC236}">
                  <a16:creationId xmlns:a16="http://schemas.microsoft.com/office/drawing/2014/main" id="{7C7150A5-EC01-4E0B-84F6-7A39D26F51DB}"/>
                </a:ext>
              </a:extLst>
            </p:cNvPr>
            <p:cNvGrpSpPr/>
            <p:nvPr/>
          </p:nvGrpSpPr>
          <p:grpSpPr>
            <a:xfrm>
              <a:off x="8212358" y="4243874"/>
              <a:ext cx="801936" cy="850334"/>
              <a:chOff x="929218" y="844015"/>
              <a:chExt cx="879516" cy="980368"/>
            </a:xfrm>
          </p:grpSpPr>
          <p:grpSp>
            <p:nvGrpSpPr>
              <p:cNvPr id="770" name="Group 769">
                <a:extLst>
                  <a:ext uri="{FF2B5EF4-FFF2-40B4-BE49-F238E27FC236}">
                    <a16:creationId xmlns:a16="http://schemas.microsoft.com/office/drawing/2014/main" id="{8317C61C-7CF9-4753-B2AD-D39D5CAE727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7" name="Oval 786">
                  <a:extLst>
                    <a:ext uri="{FF2B5EF4-FFF2-40B4-BE49-F238E27FC236}">
                      <a16:creationId xmlns:a16="http://schemas.microsoft.com/office/drawing/2014/main" id="{6E88F51C-5FB5-4288-B4BF-9D565A68DD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8" name="Oval 787">
                  <a:extLst>
                    <a:ext uri="{FF2B5EF4-FFF2-40B4-BE49-F238E27FC236}">
                      <a16:creationId xmlns:a16="http://schemas.microsoft.com/office/drawing/2014/main" id="{13F84BD9-B4F4-44E6-87F4-895CE7A4F09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9" name="Oval 788">
                  <a:extLst>
                    <a:ext uri="{FF2B5EF4-FFF2-40B4-BE49-F238E27FC236}">
                      <a16:creationId xmlns:a16="http://schemas.microsoft.com/office/drawing/2014/main" id="{5AE70363-91E7-43AD-ADF2-F503A930EB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0" name="Oval 789">
                  <a:extLst>
                    <a:ext uri="{FF2B5EF4-FFF2-40B4-BE49-F238E27FC236}">
                      <a16:creationId xmlns:a16="http://schemas.microsoft.com/office/drawing/2014/main" id="{AB447E63-7774-4920-A81D-0477CFB80F4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1" name="Group 770">
                <a:extLst>
                  <a:ext uri="{FF2B5EF4-FFF2-40B4-BE49-F238E27FC236}">
                    <a16:creationId xmlns:a16="http://schemas.microsoft.com/office/drawing/2014/main" id="{F703564C-0B01-4434-B92C-5C6EE0E84C1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3" name="Oval 782">
                  <a:extLst>
                    <a:ext uri="{FF2B5EF4-FFF2-40B4-BE49-F238E27FC236}">
                      <a16:creationId xmlns:a16="http://schemas.microsoft.com/office/drawing/2014/main" id="{3671DCA9-C040-4184-8FB0-BA0E9D30F15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4" name="Oval 783">
                  <a:extLst>
                    <a:ext uri="{FF2B5EF4-FFF2-40B4-BE49-F238E27FC236}">
                      <a16:creationId xmlns:a16="http://schemas.microsoft.com/office/drawing/2014/main" id="{2658E282-4EE9-4C52-B77D-32DAD922A17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5" name="Oval 784">
                  <a:extLst>
                    <a:ext uri="{FF2B5EF4-FFF2-40B4-BE49-F238E27FC236}">
                      <a16:creationId xmlns:a16="http://schemas.microsoft.com/office/drawing/2014/main" id="{C9CADFFE-8AE2-4DBE-9CA9-8A2DB4AB39C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6" name="Oval 785">
                  <a:extLst>
                    <a:ext uri="{FF2B5EF4-FFF2-40B4-BE49-F238E27FC236}">
                      <a16:creationId xmlns:a16="http://schemas.microsoft.com/office/drawing/2014/main" id="{8026DA4C-4026-491C-85FD-ACFC4B77409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2" name="Group 771">
                <a:extLst>
                  <a:ext uri="{FF2B5EF4-FFF2-40B4-BE49-F238E27FC236}">
                    <a16:creationId xmlns:a16="http://schemas.microsoft.com/office/drawing/2014/main" id="{37220B39-2A72-4030-93B8-6E9C6952941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79" name="Oval 778">
                  <a:extLst>
                    <a:ext uri="{FF2B5EF4-FFF2-40B4-BE49-F238E27FC236}">
                      <a16:creationId xmlns:a16="http://schemas.microsoft.com/office/drawing/2014/main" id="{66E6CE5D-4010-46D6-9506-5000F577C9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0" name="Oval 779">
                  <a:extLst>
                    <a:ext uri="{FF2B5EF4-FFF2-40B4-BE49-F238E27FC236}">
                      <a16:creationId xmlns:a16="http://schemas.microsoft.com/office/drawing/2014/main" id="{50A99454-96D0-42B7-9637-441F8EAF260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1" name="Oval 780">
                  <a:extLst>
                    <a:ext uri="{FF2B5EF4-FFF2-40B4-BE49-F238E27FC236}">
                      <a16:creationId xmlns:a16="http://schemas.microsoft.com/office/drawing/2014/main" id="{08E52CDC-43AA-46CF-8949-7D7D7AC6B7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2" name="Oval 781">
                  <a:extLst>
                    <a:ext uri="{FF2B5EF4-FFF2-40B4-BE49-F238E27FC236}">
                      <a16:creationId xmlns:a16="http://schemas.microsoft.com/office/drawing/2014/main" id="{D36534C8-7671-49F0-97F4-F0B54BCF0F7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3" name="Group 772">
                <a:extLst>
                  <a:ext uri="{FF2B5EF4-FFF2-40B4-BE49-F238E27FC236}">
                    <a16:creationId xmlns:a16="http://schemas.microsoft.com/office/drawing/2014/main" id="{ADFC6C3A-4B96-4349-8BA1-1D1ABA58978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75" name="Oval 774">
                  <a:extLst>
                    <a:ext uri="{FF2B5EF4-FFF2-40B4-BE49-F238E27FC236}">
                      <a16:creationId xmlns:a16="http://schemas.microsoft.com/office/drawing/2014/main" id="{FE5E5D87-DDD6-47AB-866F-DCB76ECFCD2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6" name="Oval 775">
                  <a:extLst>
                    <a:ext uri="{FF2B5EF4-FFF2-40B4-BE49-F238E27FC236}">
                      <a16:creationId xmlns:a16="http://schemas.microsoft.com/office/drawing/2014/main" id="{79400118-0857-4034-B001-E50F50DD6CB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7" name="Oval 776">
                  <a:extLst>
                    <a:ext uri="{FF2B5EF4-FFF2-40B4-BE49-F238E27FC236}">
                      <a16:creationId xmlns:a16="http://schemas.microsoft.com/office/drawing/2014/main" id="{8E9EA543-45CE-41F7-92A3-CBE1DF9312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8" name="Oval 777">
                  <a:extLst>
                    <a:ext uri="{FF2B5EF4-FFF2-40B4-BE49-F238E27FC236}">
                      <a16:creationId xmlns:a16="http://schemas.microsoft.com/office/drawing/2014/main" id="{D6837988-A5CF-4C07-B43E-7FB5B526051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72E2F07A-2C83-4AE3-8731-471352A36350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1" name="TextBox 790">
              <a:extLst>
                <a:ext uri="{FF2B5EF4-FFF2-40B4-BE49-F238E27FC236}">
                  <a16:creationId xmlns:a16="http://schemas.microsoft.com/office/drawing/2014/main" id="{52261532-0408-4C3F-A099-99410A25193E}"/>
                </a:ext>
              </a:extLst>
            </p:cNvPr>
            <p:cNvSpPr txBox="1"/>
            <p:nvPr/>
          </p:nvSpPr>
          <p:spPr>
            <a:xfrm>
              <a:off x="2454919" y="291228"/>
              <a:ext cx="1668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Simple Rotation</a:t>
              </a:r>
            </a:p>
          </p:txBody>
        </p:sp>
        <p:sp>
          <p:nvSpPr>
            <p:cNvPr id="792" name="TextBox 791">
              <a:extLst>
                <a:ext uri="{FF2B5EF4-FFF2-40B4-BE49-F238E27FC236}">
                  <a16:creationId xmlns:a16="http://schemas.microsoft.com/office/drawing/2014/main" id="{620A91C8-7644-4DE3-8863-CEDC31A4C266}"/>
                </a:ext>
              </a:extLst>
            </p:cNvPr>
            <p:cNvSpPr txBox="1"/>
            <p:nvPr/>
          </p:nvSpPr>
          <p:spPr>
            <a:xfrm>
              <a:off x="6150095" y="310519"/>
              <a:ext cx="17300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Diverse Rotation</a:t>
              </a:r>
            </a:p>
          </p:txBody>
        </p:sp>
        <p:sp>
          <p:nvSpPr>
            <p:cNvPr id="793" name="TextBox 792">
              <a:extLst>
                <a:ext uri="{FF2B5EF4-FFF2-40B4-BE49-F238E27FC236}">
                  <a16:creationId xmlns:a16="http://schemas.microsoft.com/office/drawing/2014/main" id="{AFF8D846-7C4D-4A83-91F8-69F3533809C8}"/>
                </a:ext>
              </a:extLst>
            </p:cNvPr>
            <p:cNvSpPr txBox="1"/>
            <p:nvPr/>
          </p:nvSpPr>
          <p:spPr>
            <a:xfrm rot="16200000">
              <a:off x="490824" y="1392982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2018</a:t>
              </a:r>
            </a:p>
          </p:txBody>
        </p:sp>
        <p:sp>
          <p:nvSpPr>
            <p:cNvPr id="794" name="TextBox 793">
              <a:extLst>
                <a:ext uri="{FF2B5EF4-FFF2-40B4-BE49-F238E27FC236}">
                  <a16:creationId xmlns:a16="http://schemas.microsoft.com/office/drawing/2014/main" id="{ED60D8B7-8A9B-42D7-93DD-F40D9190A617}"/>
                </a:ext>
              </a:extLst>
            </p:cNvPr>
            <p:cNvSpPr txBox="1"/>
            <p:nvPr/>
          </p:nvSpPr>
          <p:spPr>
            <a:xfrm rot="16200000">
              <a:off x="393842" y="2912816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2019</a:t>
              </a:r>
            </a:p>
          </p:txBody>
        </p:sp>
        <p:sp>
          <p:nvSpPr>
            <p:cNvPr id="795" name="TextBox 794">
              <a:extLst>
                <a:ext uri="{FF2B5EF4-FFF2-40B4-BE49-F238E27FC236}">
                  <a16:creationId xmlns:a16="http://schemas.microsoft.com/office/drawing/2014/main" id="{D6DC147C-5D03-43F5-A2AE-D04ACD73304B}"/>
                </a:ext>
              </a:extLst>
            </p:cNvPr>
            <p:cNvSpPr txBox="1"/>
            <p:nvPr/>
          </p:nvSpPr>
          <p:spPr>
            <a:xfrm rot="16200000">
              <a:off x="422928" y="4450569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2020</a:t>
              </a:r>
            </a:p>
          </p:txBody>
        </p:sp>
      </p:grpSp>
      <p:sp>
        <p:nvSpPr>
          <p:cNvPr id="796" name="TextBox 795">
            <a:extLst>
              <a:ext uri="{FF2B5EF4-FFF2-40B4-BE49-F238E27FC236}">
                <a16:creationId xmlns:a16="http://schemas.microsoft.com/office/drawing/2014/main" id="{52224E75-7675-4F7F-97C3-F8BB60C910BE}"/>
              </a:ext>
            </a:extLst>
          </p:cNvPr>
          <p:cNvSpPr txBox="1"/>
          <p:nvPr/>
        </p:nvSpPr>
        <p:spPr>
          <a:xfrm>
            <a:off x="696060" y="3713483"/>
            <a:ext cx="842378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Maxrootdepth</a:t>
            </a:r>
            <a:r>
              <a:rPr lang="en-US" baseline="-25000" dirty="0" err="1"/>
              <a:t>i</a:t>
            </a:r>
            <a:r>
              <a:rPr lang="en-US" baseline="-25000" dirty="0"/>
              <a:t> </a:t>
            </a:r>
            <a:r>
              <a:rPr lang="en-US" dirty="0"/>
              <a:t>~ Normal (</a:t>
            </a:r>
            <a:r>
              <a:rPr lang="el-GR" dirty="0"/>
              <a:t>μ</a:t>
            </a:r>
            <a:r>
              <a:rPr lang="en-US" baseline="-25000" dirty="0" err="1"/>
              <a:t>i</a:t>
            </a:r>
            <a:r>
              <a:rPr lang="en-US" baseline="-25000" dirty="0"/>
              <a:t>,</a:t>
            </a:r>
            <a:r>
              <a:rPr lang="en-US" dirty="0"/>
              <a:t> </a:t>
            </a:r>
            <a:r>
              <a:rPr lang="el-GR" dirty="0"/>
              <a:t>σ</a:t>
            </a:r>
            <a:r>
              <a:rPr lang="en-US" dirty="0"/>
              <a:t>)</a:t>
            </a:r>
          </a:p>
          <a:p>
            <a:r>
              <a:rPr lang="el-GR" dirty="0"/>
              <a:t>μ</a:t>
            </a:r>
            <a:r>
              <a:rPr lang="en-US" baseline="-25000" dirty="0" err="1"/>
              <a:t>i</a:t>
            </a:r>
            <a:r>
              <a:rPr lang="en-US" baseline="-25000" dirty="0"/>
              <a:t> </a:t>
            </a:r>
            <a:r>
              <a:rPr lang="en-US" dirty="0"/>
              <a:t>= </a:t>
            </a:r>
            <a:r>
              <a:rPr lang="el-GR" dirty="0"/>
              <a:t>μ</a:t>
            </a:r>
            <a:r>
              <a:rPr lang="en-US" baseline="-25000" dirty="0"/>
              <a:t>overall </a:t>
            </a:r>
            <a:r>
              <a:rPr lang="el-GR" dirty="0"/>
              <a:t> </a:t>
            </a:r>
            <a:r>
              <a:rPr lang="en-US" dirty="0"/>
              <a:t>+ </a:t>
            </a:r>
            <a:r>
              <a:rPr lang="el-GR" dirty="0"/>
              <a:t>β</a:t>
            </a:r>
            <a:r>
              <a:rPr lang="en-US" baseline="-25000" dirty="0"/>
              <a:t>rot </a:t>
            </a:r>
            <a:r>
              <a:rPr lang="en-US" dirty="0"/>
              <a:t>+</a:t>
            </a:r>
            <a:r>
              <a:rPr lang="el-GR" dirty="0"/>
              <a:t> α</a:t>
            </a:r>
            <a:r>
              <a:rPr lang="en-US" baseline="-25000" dirty="0"/>
              <a:t>year</a:t>
            </a:r>
            <a:r>
              <a:rPr lang="el-GR" dirty="0"/>
              <a:t> </a:t>
            </a:r>
            <a:r>
              <a:rPr lang="en-US" dirty="0"/>
              <a:t>+ </a:t>
            </a:r>
            <a:r>
              <a:rPr lang="el-GR" dirty="0"/>
              <a:t>γ</a:t>
            </a:r>
            <a:r>
              <a:rPr lang="en-US" baseline="-25000" dirty="0"/>
              <a:t>plot</a:t>
            </a:r>
          </a:p>
          <a:p>
            <a:r>
              <a:rPr lang="el-GR" dirty="0">
                <a:solidFill>
                  <a:srgbClr val="92D050"/>
                </a:solidFill>
              </a:rPr>
              <a:t>β</a:t>
            </a:r>
            <a:r>
              <a:rPr lang="en-US" baseline="-25000" dirty="0">
                <a:solidFill>
                  <a:srgbClr val="92D050"/>
                </a:solidFill>
              </a:rPr>
              <a:t>j </a:t>
            </a:r>
            <a:r>
              <a:rPr lang="en-US" dirty="0">
                <a:solidFill>
                  <a:srgbClr val="92D050"/>
                </a:solidFill>
              </a:rPr>
              <a:t>~ Normal (0, 10) for j = 1 (“fixed” effect of diverse rotation treatment)</a:t>
            </a:r>
          </a:p>
          <a:p>
            <a:r>
              <a:rPr lang="el-GR" dirty="0">
                <a:solidFill>
                  <a:srgbClr val="FF99FF"/>
                </a:solidFill>
              </a:rPr>
              <a:t>α</a:t>
            </a:r>
            <a:r>
              <a:rPr lang="en-US" baseline="-25000" dirty="0">
                <a:solidFill>
                  <a:srgbClr val="FF99FF"/>
                </a:solidFill>
              </a:rPr>
              <a:t>j </a:t>
            </a:r>
            <a:r>
              <a:rPr lang="en-US" dirty="0">
                <a:solidFill>
                  <a:srgbClr val="FF99FF"/>
                </a:solidFill>
              </a:rPr>
              <a:t>~ Normal (</a:t>
            </a:r>
            <a:r>
              <a:rPr lang="el-GR" b="1" dirty="0">
                <a:solidFill>
                  <a:srgbClr val="FF99FF"/>
                </a:solidFill>
              </a:rPr>
              <a:t>α</a:t>
            </a:r>
            <a:r>
              <a:rPr lang="en-US" baseline="-25000" dirty="0">
                <a:solidFill>
                  <a:srgbClr val="FF99FF"/>
                </a:solidFill>
              </a:rPr>
              <a:t>,</a:t>
            </a:r>
            <a:r>
              <a:rPr lang="en-US" dirty="0">
                <a:solidFill>
                  <a:srgbClr val="FF99FF"/>
                </a:solidFill>
              </a:rPr>
              <a:t> </a:t>
            </a:r>
            <a:r>
              <a:rPr lang="el-GR" dirty="0">
                <a:solidFill>
                  <a:srgbClr val="FF99FF"/>
                </a:solidFill>
              </a:rPr>
              <a:t>σ</a:t>
            </a:r>
            <a:r>
              <a:rPr lang="el-GR" baseline="-25000" dirty="0">
                <a:solidFill>
                  <a:srgbClr val="FF99FF"/>
                </a:solidFill>
              </a:rPr>
              <a:t>α</a:t>
            </a:r>
            <a:r>
              <a:rPr lang="en-US" dirty="0">
                <a:solidFill>
                  <a:srgbClr val="FF99FF"/>
                </a:solidFill>
              </a:rPr>
              <a:t>) for j = 1, 2, 3 (year effect comes from a distribution with a mean of </a:t>
            </a:r>
            <a:r>
              <a:rPr lang="el-GR" b="1" dirty="0">
                <a:solidFill>
                  <a:srgbClr val="FF99FF"/>
                </a:solidFill>
              </a:rPr>
              <a:t>α</a:t>
            </a:r>
            <a:r>
              <a:rPr lang="en-US" dirty="0">
                <a:solidFill>
                  <a:srgbClr val="FF99FF"/>
                </a:solidFill>
              </a:rPr>
              <a:t>)</a:t>
            </a:r>
          </a:p>
          <a:p>
            <a:r>
              <a:rPr lang="el-GR" b="1" dirty="0">
                <a:solidFill>
                  <a:srgbClr val="FF99FF"/>
                </a:solidFill>
              </a:rPr>
              <a:t>α</a:t>
            </a:r>
            <a:r>
              <a:rPr lang="en-US" baseline="-25000" dirty="0">
                <a:solidFill>
                  <a:srgbClr val="FF99FF"/>
                </a:solidFill>
              </a:rPr>
              <a:t> </a:t>
            </a:r>
            <a:r>
              <a:rPr lang="en-US" dirty="0">
                <a:solidFill>
                  <a:srgbClr val="FF99FF"/>
                </a:solidFill>
              </a:rPr>
              <a:t>~ </a:t>
            </a:r>
            <a:r>
              <a:rPr lang="en-US" dirty="0"/>
              <a:t>Normal (0, 1.5) (the mean of the year effect distribution is normally distributed)</a:t>
            </a:r>
          </a:p>
          <a:p>
            <a:r>
              <a:rPr lang="el-GR" dirty="0">
                <a:solidFill>
                  <a:srgbClr val="FF99FF"/>
                </a:solidFill>
              </a:rPr>
              <a:t>σ</a:t>
            </a:r>
            <a:r>
              <a:rPr lang="el-GR" baseline="-25000" dirty="0">
                <a:solidFill>
                  <a:srgbClr val="FF99FF"/>
                </a:solidFill>
              </a:rPr>
              <a:t>α </a:t>
            </a:r>
            <a:r>
              <a:rPr lang="en-US" dirty="0"/>
              <a:t>~Exponential(1)</a:t>
            </a:r>
          </a:p>
          <a:p>
            <a:r>
              <a:rPr lang="el-GR" dirty="0">
                <a:solidFill>
                  <a:srgbClr val="CCCC00"/>
                </a:solidFill>
              </a:rPr>
              <a:t>γ</a:t>
            </a:r>
            <a:r>
              <a:rPr lang="en-US" baseline="-25000" dirty="0">
                <a:solidFill>
                  <a:srgbClr val="CCCC00"/>
                </a:solidFill>
              </a:rPr>
              <a:t>j </a:t>
            </a:r>
            <a:r>
              <a:rPr lang="en-US" dirty="0">
                <a:solidFill>
                  <a:srgbClr val="CCCC00"/>
                </a:solidFill>
              </a:rPr>
              <a:t>~ Normal (</a:t>
            </a:r>
            <a:r>
              <a:rPr lang="el-GR" b="1" dirty="0">
                <a:solidFill>
                  <a:srgbClr val="CCCC00"/>
                </a:solidFill>
              </a:rPr>
              <a:t>γ</a:t>
            </a:r>
            <a:r>
              <a:rPr lang="en-US" baseline="-25000" dirty="0">
                <a:solidFill>
                  <a:srgbClr val="CCCC00"/>
                </a:solidFill>
              </a:rPr>
              <a:t>,</a:t>
            </a:r>
            <a:r>
              <a:rPr lang="en-US" dirty="0">
                <a:solidFill>
                  <a:srgbClr val="CCCC00"/>
                </a:solidFill>
              </a:rPr>
              <a:t> </a:t>
            </a:r>
            <a:r>
              <a:rPr lang="el-GR" dirty="0">
                <a:solidFill>
                  <a:srgbClr val="CCCC00"/>
                </a:solidFill>
              </a:rPr>
              <a:t>σ</a:t>
            </a:r>
            <a:r>
              <a:rPr lang="el-GR" baseline="-25000" dirty="0">
                <a:solidFill>
                  <a:srgbClr val="CCCC00"/>
                </a:solidFill>
              </a:rPr>
              <a:t>γ</a:t>
            </a:r>
            <a:r>
              <a:rPr lang="en-US" dirty="0">
                <a:solidFill>
                  <a:srgbClr val="CCCC00"/>
                </a:solidFill>
              </a:rPr>
              <a:t>) for j = 1..24 (plot effect comes from a distribution with a mean of </a:t>
            </a:r>
            <a:r>
              <a:rPr lang="el-GR" b="1" dirty="0">
                <a:solidFill>
                  <a:srgbClr val="CCCC00"/>
                </a:solidFill>
              </a:rPr>
              <a:t>γ</a:t>
            </a:r>
            <a:r>
              <a:rPr lang="en-US" dirty="0">
                <a:solidFill>
                  <a:srgbClr val="CCCC00"/>
                </a:solidFill>
              </a:rPr>
              <a:t>)</a:t>
            </a:r>
          </a:p>
          <a:p>
            <a:r>
              <a:rPr lang="el-GR" dirty="0">
                <a:solidFill>
                  <a:srgbClr val="CCCC00"/>
                </a:solidFill>
              </a:rPr>
              <a:t>γ</a:t>
            </a:r>
            <a:r>
              <a:rPr lang="en-US" dirty="0">
                <a:solidFill>
                  <a:srgbClr val="CCCC00"/>
                </a:solidFill>
              </a:rPr>
              <a:t> ~ </a:t>
            </a:r>
            <a:r>
              <a:rPr lang="en-US" dirty="0"/>
              <a:t>Normal(0, 1.5)</a:t>
            </a:r>
          </a:p>
          <a:p>
            <a:r>
              <a:rPr lang="el-GR" dirty="0">
                <a:solidFill>
                  <a:srgbClr val="CCCC00"/>
                </a:solidFill>
              </a:rPr>
              <a:t>σ</a:t>
            </a:r>
            <a:r>
              <a:rPr lang="el-GR" baseline="-25000" dirty="0">
                <a:solidFill>
                  <a:srgbClr val="CCCC00"/>
                </a:solidFill>
              </a:rPr>
              <a:t>γ</a:t>
            </a:r>
            <a:r>
              <a:rPr lang="en-US" dirty="0"/>
              <a:t>~Exponential(1)</a:t>
            </a:r>
          </a:p>
          <a:p>
            <a:r>
              <a:rPr lang="el-GR" dirty="0"/>
              <a:t>σ</a:t>
            </a:r>
            <a:r>
              <a:rPr lang="en-US" dirty="0"/>
              <a:t> ~ Exponential(1)</a:t>
            </a:r>
            <a:endParaRPr lang="en-US" baseline="-25000" dirty="0"/>
          </a:p>
        </p:txBody>
      </p:sp>
      <p:grpSp>
        <p:nvGrpSpPr>
          <p:cNvPr id="1360" name="Group 1359">
            <a:extLst>
              <a:ext uri="{FF2B5EF4-FFF2-40B4-BE49-F238E27FC236}">
                <a16:creationId xmlns:a16="http://schemas.microsoft.com/office/drawing/2014/main" id="{9D2AB83B-15F1-472D-9D5C-CEB5803B539F}"/>
              </a:ext>
            </a:extLst>
          </p:cNvPr>
          <p:cNvGrpSpPr/>
          <p:nvPr/>
        </p:nvGrpSpPr>
        <p:grpSpPr>
          <a:xfrm>
            <a:off x="7602871" y="1376672"/>
            <a:ext cx="2204054" cy="2379400"/>
            <a:chOff x="10542969" y="770512"/>
            <a:chExt cx="572437" cy="617978"/>
          </a:xfrm>
        </p:grpSpPr>
        <p:sp>
          <p:nvSpPr>
            <p:cNvPr id="1359" name="Rectangle 1358">
              <a:extLst>
                <a:ext uri="{FF2B5EF4-FFF2-40B4-BE49-F238E27FC236}">
                  <a16:creationId xmlns:a16="http://schemas.microsoft.com/office/drawing/2014/main" id="{621EEB99-F5A0-4A2F-9C00-50B6A021A6EC}"/>
                </a:ext>
              </a:extLst>
            </p:cNvPr>
            <p:cNvSpPr/>
            <p:nvPr/>
          </p:nvSpPr>
          <p:spPr>
            <a:xfrm>
              <a:off x="10542969" y="770512"/>
              <a:ext cx="572437" cy="6179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8" name="Group 807">
              <a:extLst>
                <a:ext uri="{FF2B5EF4-FFF2-40B4-BE49-F238E27FC236}">
                  <a16:creationId xmlns:a16="http://schemas.microsoft.com/office/drawing/2014/main" id="{EF49540F-ADE8-40D4-9394-B32984FB4E18}"/>
                </a:ext>
              </a:extLst>
            </p:cNvPr>
            <p:cNvGrpSpPr/>
            <p:nvPr/>
          </p:nvGrpSpPr>
          <p:grpSpPr>
            <a:xfrm>
              <a:off x="10578783" y="832792"/>
              <a:ext cx="446282" cy="493883"/>
              <a:chOff x="929218" y="844015"/>
              <a:chExt cx="879516" cy="980368"/>
            </a:xfrm>
          </p:grpSpPr>
          <p:grpSp>
            <p:nvGrpSpPr>
              <p:cNvPr id="1184" name="Group 1183">
                <a:extLst>
                  <a:ext uri="{FF2B5EF4-FFF2-40B4-BE49-F238E27FC236}">
                    <a16:creationId xmlns:a16="http://schemas.microsoft.com/office/drawing/2014/main" id="{5B393503-8508-4F83-B251-E36BF879B67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1201" name="Oval 1200">
                  <a:extLst>
                    <a:ext uri="{FF2B5EF4-FFF2-40B4-BE49-F238E27FC236}">
                      <a16:creationId xmlns:a16="http://schemas.microsoft.com/office/drawing/2014/main" id="{D82BB0E7-AA27-4508-856A-01114F4BF5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2" name="Oval 1201">
                  <a:extLst>
                    <a:ext uri="{FF2B5EF4-FFF2-40B4-BE49-F238E27FC236}">
                      <a16:creationId xmlns:a16="http://schemas.microsoft.com/office/drawing/2014/main" id="{81DFADF8-1DEA-4047-9401-B39C88B4F47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3" name="Oval 1202">
                  <a:extLst>
                    <a:ext uri="{FF2B5EF4-FFF2-40B4-BE49-F238E27FC236}">
                      <a16:creationId xmlns:a16="http://schemas.microsoft.com/office/drawing/2014/main" id="{AFC45378-C2FD-448F-8520-16A114CE332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4" name="Oval 1203">
                  <a:extLst>
                    <a:ext uri="{FF2B5EF4-FFF2-40B4-BE49-F238E27FC236}">
                      <a16:creationId xmlns:a16="http://schemas.microsoft.com/office/drawing/2014/main" id="{DCB61791-5A60-4641-A1A7-887171761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5" name="Group 1184">
                <a:extLst>
                  <a:ext uri="{FF2B5EF4-FFF2-40B4-BE49-F238E27FC236}">
                    <a16:creationId xmlns:a16="http://schemas.microsoft.com/office/drawing/2014/main" id="{E040A999-CC7E-4F65-9340-924F5ADEE43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1197" name="Oval 1196">
                  <a:extLst>
                    <a:ext uri="{FF2B5EF4-FFF2-40B4-BE49-F238E27FC236}">
                      <a16:creationId xmlns:a16="http://schemas.microsoft.com/office/drawing/2014/main" id="{E2CE8DE4-F1E3-4C47-AD3F-834BAC64A5B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8" name="Oval 1197">
                  <a:extLst>
                    <a:ext uri="{FF2B5EF4-FFF2-40B4-BE49-F238E27FC236}">
                      <a16:creationId xmlns:a16="http://schemas.microsoft.com/office/drawing/2014/main" id="{502E4CBA-9F44-4E5C-A7CF-92484C93D1F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9" name="Oval 1198">
                  <a:extLst>
                    <a:ext uri="{FF2B5EF4-FFF2-40B4-BE49-F238E27FC236}">
                      <a16:creationId xmlns:a16="http://schemas.microsoft.com/office/drawing/2014/main" id="{72C39AC9-674E-42EE-A9F5-D62E155A93A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0" name="Oval 1199">
                  <a:extLst>
                    <a:ext uri="{FF2B5EF4-FFF2-40B4-BE49-F238E27FC236}">
                      <a16:creationId xmlns:a16="http://schemas.microsoft.com/office/drawing/2014/main" id="{220193A0-EA58-4F98-9BC2-39F096B649A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6" name="Group 1185">
                <a:extLst>
                  <a:ext uri="{FF2B5EF4-FFF2-40B4-BE49-F238E27FC236}">
                    <a16:creationId xmlns:a16="http://schemas.microsoft.com/office/drawing/2014/main" id="{B83A431B-108D-4B7C-8D77-5973D46E9ABF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1193" name="Oval 1192">
                  <a:extLst>
                    <a:ext uri="{FF2B5EF4-FFF2-40B4-BE49-F238E27FC236}">
                      <a16:creationId xmlns:a16="http://schemas.microsoft.com/office/drawing/2014/main" id="{B04CEE82-904E-426C-B678-94262A3D6F8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4" name="Oval 1193">
                  <a:extLst>
                    <a:ext uri="{FF2B5EF4-FFF2-40B4-BE49-F238E27FC236}">
                      <a16:creationId xmlns:a16="http://schemas.microsoft.com/office/drawing/2014/main" id="{6B9B8DA7-1CBE-4EF5-B056-D28C111FAD2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5" name="Oval 1194">
                  <a:extLst>
                    <a:ext uri="{FF2B5EF4-FFF2-40B4-BE49-F238E27FC236}">
                      <a16:creationId xmlns:a16="http://schemas.microsoft.com/office/drawing/2014/main" id="{B6D01C06-6E14-4196-A39D-173D73C7E1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6" name="Oval 1195">
                  <a:extLst>
                    <a:ext uri="{FF2B5EF4-FFF2-40B4-BE49-F238E27FC236}">
                      <a16:creationId xmlns:a16="http://schemas.microsoft.com/office/drawing/2014/main" id="{8E9321A3-78B4-48F4-9949-C5803DF069E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7" name="Group 1186">
                <a:extLst>
                  <a:ext uri="{FF2B5EF4-FFF2-40B4-BE49-F238E27FC236}">
                    <a16:creationId xmlns:a16="http://schemas.microsoft.com/office/drawing/2014/main" id="{76887906-8D72-4CFE-BA4F-EA671126E3F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1189" name="Oval 1188">
                  <a:extLst>
                    <a:ext uri="{FF2B5EF4-FFF2-40B4-BE49-F238E27FC236}">
                      <a16:creationId xmlns:a16="http://schemas.microsoft.com/office/drawing/2014/main" id="{F8A90596-0AD6-4759-8AF9-102E930966D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0" name="Oval 1189">
                  <a:extLst>
                    <a:ext uri="{FF2B5EF4-FFF2-40B4-BE49-F238E27FC236}">
                      <a16:creationId xmlns:a16="http://schemas.microsoft.com/office/drawing/2014/main" id="{33EC769E-5D82-4C5A-852B-6C17069F6B6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1" name="Oval 1190">
                  <a:extLst>
                    <a:ext uri="{FF2B5EF4-FFF2-40B4-BE49-F238E27FC236}">
                      <a16:creationId xmlns:a16="http://schemas.microsoft.com/office/drawing/2014/main" id="{F0EB03F1-17FB-489E-BA78-BBFE608D1E7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2" name="Oval 1191">
                  <a:extLst>
                    <a:ext uri="{FF2B5EF4-FFF2-40B4-BE49-F238E27FC236}">
                      <a16:creationId xmlns:a16="http://schemas.microsoft.com/office/drawing/2014/main" id="{258088E6-788F-4877-BECC-F2C9C68446E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E44A4B91-794C-434F-A657-469457D54C8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362" name="Picture 1361" descr="Graphical user interface&#10;&#10;Description automatically generated">
            <a:extLst>
              <a:ext uri="{FF2B5EF4-FFF2-40B4-BE49-F238E27FC236}">
                <a16:creationId xmlns:a16="http://schemas.microsoft.com/office/drawing/2014/main" id="{5BA53949-C31D-4DF3-8BE8-C2311F2637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6" t="42789" r="81796" b="51667"/>
          <a:stretch/>
        </p:blipFill>
        <p:spPr>
          <a:xfrm>
            <a:off x="6545094" y="190667"/>
            <a:ext cx="4133776" cy="1111479"/>
          </a:xfrm>
          <a:prstGeom prst="rect">
            <a:avLst/>
          </a:prstGeom>
        </p:spPr>
      </p:pic>
      <p:cxnSp>
        <p:nvCxnSpPr>
          <p:cNvPr id="1364" name="Straight Arrow Connector 1363">
            <a:extLst>
              <a:ext uri="{FF2B5EF4-FFF2-40B4-BE49-F238E27FC236}">
                <a16:creationId xmlns:a16="http://schemas.microsoft.com/office/drawing/2014/main" id="{C3A1C1D8-81CF-4ACA-9319-1D7E4035E6F8}"/>
              </a:ext>
            </a:extLst>
          </p:cNvPr>
          <p:cNvCxnSpPr/>
          <p:nvPr/>
        </p:nvCxnSpPr>
        <p:spPr>
          <a:xfrm flipH="1">
            <a:off x="1830118" y="516944"/>
            <a:ext cx="7009082" cy="319653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5020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86F976F-B4EA-4197-971D-78DD950A2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30802" y="-431234"/>
            <a:ext cx="5931857" cy="7909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1390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7" name="Group 796">
            <a:extLst>
              <a:ext uri="{FF2B5EF4-FFF2-40B4-BE49-F238E27FC236}">
                <a16:creationId xmlns:a16="http://schemas.microsoft.com/office/drawing/2014/main" id="{7AFF3AFE-61D9-4AF5-A361-D84880899CD8}"/>
              </a:ext>
            </a:extLst>
          </p:cNvPr>
          <p:cNvGrpSpPr/>
          <p:nvPr/>
        </p:nvGrpSpPr>
        <p:grpSpPr>
          <a:xfrm>
            <a:off x="535548" y="291228"/>
            <a:ext cx="4808809" cy="2851467"/>
            <a:chOff x="535548" y="291228"/>
            <a:chExt cx="8641083" cy="4909459"/>
          </a:xfrm>
        </p:grpSpPr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E80E99D0-3F0F-4033-AFD4-B6B32D7D959B}"/>
                </a:ext>
              </a:extLst>
            </p:cNvPr>
            <p:cNvGrpSpPr/>
            <p:nvPr/>
          </p:nvGrpSpPr>
          <p:grpSpPr>
            <a:xfrm>
              <a:off x="1003515" y="979507"/>
              <a:ext cx="8173116" cy="1068411"/>
              <a:chOff x="2038184" y="728645"/>
              <a:chExt cx="8173116" cy="1068411"/>
            </a:xfrm>
          </p:grpSpPr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1013A8E6-5667-4BBF-B3B7-6692E6415A2B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1E303CAC-48A3-4A6E-8C9D-F7E9C5E544F2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37085D5-8121-40AF-922C-2AE1485D2589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A620B0F7-73BA-4798-8ECC-832E1FC559A0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F5CDA9AE-B400-48C4-B096-1ED9D6459696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1A78A566-EF9C-47B8-9060-ED19B10EC4A6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FED6AA09-41A4-484B-828E-63245C4A8608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6C3796C6-1D60-4181-93BB-A6A7003D963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136DF212-B204-4033-A050-287F663D63AB}"/>
                </a:ext>
              </a:extLst>
            </p:cNvPr>
            <p:cNvGrpSpPr/>
            <p:nvPr/>
          </p:nvGrpSpPr>
          <p:grpSpPr>
            <a:xfrm>
              <a:off x="1106772" y="1039317"/>
              <a:ext cx="879516" cy="980368"/>
              <a:chOff x="929218" y="844015"/>
              <a:chExt cx="879516" cy="980368"/>
            </a:xfrm>
          </p:grpSpPr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4DD3E9B-68C7-4222-BB08-BA444C89D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25" name="Oval 224">
                  <a:extLst>
                    <a:ext uri="{FF2B5EF4-FFF2-40B4-BE49-F238E27FC236}">
                      <a16:creationId xmlns:a16="http://schemas.microsoft.com/office/drawing/2014/main" id="{05F906EC-D801-4CB0-85E2-515F8AA351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Oval 225">
                  <a:extLst>
                    <a:ext uri="{FF2B5EF4-FFF2-40B4-BE49-F238E27FC236}">
                      <a16:creationId xmlns:a16="http://schemas.microsoft.com/office/drawing/2014/main" id="{D112E076-187F-4D7D-B1C2-D39476C287C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68E90A9B-FF90-4F6E-989E-F53AC0B1EC7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2D887C85-734E-4E1E-91B4-A1825ED038F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0" name="Group 229">
                <a:extLst>
                  <a:ext uri="{FF2B5EF4-FFF2-40B4-BE49-F238E27FC236}">
                    <a16:creationId xmlns:a16="http://schemas.microsoft.com/office/drawing/2014/main" id="{9E2202EC-53EA-4F04-9E2C-0F55356EB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31" name="Oval 230">
                  <a:extLst>
                    <a:ext uri="{FF2B5EF4-FFF2-40B4-BE49-F238E27FC236}">
                      <a16:creationId xmlns:a16="http://schemas.microsoft.com/office/drawing/2014/main" id="{D5E98F84-E5E1-4407-9DFF-46F58F5E232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8B4A04F1-9073-468A-BF25-EC4B39237B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17FE218F-E8E7-4DE1-97DD-B68FADC4DE9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1833E18F-0980-41BC-A50E-B27762250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2D22EF38-EFE1-4353-AEA3-7A6A9F4EA402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C3940081-69A1-465D-8990-E67E78E833A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7F4BF7A3-7EB5-498D-98A4-0F52BA0B88D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9D5A8611-1F17-49E3-A543-E6BE69D895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9A44C0E8-79BD-4B73-B95B-E4FC0BD527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0" name="Group 239">
                <a:extLst>
                  <a:ext uri="{FF2B5EF4-FFF2-40B4-BE49-F238E27FC236}">
                    <a16:creationId xmlns:a16="http://schemas.microsoft.com/office/drawing/2014/main" id="{271ED0A4-CFFE-44D6-929C-5DE3F61CE88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CB68A158-77E3-4275-B7F2-A622ACEEB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6456A108-0850-4199-8781-3EC9BBE47B0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E4717B59-784F-4057-9C5E-B74D86FEFE9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F35457F4-2A7B-4780-A16C-878B772128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C3E06C06-D99F-49DB-8EE3-2D209A015E5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ABB97852-E65B-481A-B782-E7B4714CDE8C}"/>
                </a:ext>
              </a:extLst>
            </p:cNvPr>
            <p:cNvGrpSpPr/>
            <p:nvPr/>
          </p:nvGrpSpPr>
          <p:grpSpPr>
            <a:xfrm>
              <a:off x="2153236" y="1055644"/>
              <a:ext cx="801936" cy="753482"/>
              <a:chOff x="929218" y="844015"/>
              <a:chExt cx="879516" cy="980368"/>
            </a:xfrm>
          </p:grpSpPr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5F303AB7-AB83-4077-A9B7-D4C88775CE9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5" name="Oval 284">
                  <a:extLst>
                    <a:ext uri="{FF2B5EF4-FFF2-40B4-BE49-F238E27FC236}">
                      <a16:creationId xmlns:a16="http://schemas.microsoft.com/office/drawing/2014/main" id="{9EADCA11-5CF2-42D0-9B8D-1D5900C585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Oval 285">
                  <a:extLst>
                    <a:ext uri="{FF2B5EF4-FFF2-40B4-BE49-F238E27FC236}">
                      <a16:creationId xmlns:a16="http://schemas.microsoft.com/office/drawing/2014/main" id="{73BA10B7-FFED-4384-8832-05B8DD946DA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Oval 286">
                  <a:extLst>
                    <a:ext uri="{FF2B5EF4-FFF2-40B4-BE49-F238E27FC236}">
                      <a16:creationId xmlns:a16="http://schemas.microsoft.com/office/drawing/2014/main" id="{ECE4C4FE-91B0-49C4-9EA7-8BA2BCD0E26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Oval 287">
                  <a:extLst>
                    <a:ext uri="{FF2B5EF4-FFF2-40B4-BE49-F238E27FC236}">
                      <a16:creationId xmlns:a16="http://schemas.microsoft.com/office/drawing/2014/main" id="{3928AA8A-16F9-4845-8AB7-7B837DE01B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9" name="Group 268">
                <a:extLst>
                  <a:ext uri="{FF2B5EF4-FFF2-40B4-BE49-F238E27FC236}">
                    <a16:creationId xmlns:a16="http://schemas.microsoft.com/office/drawing/2014/main" id="{D0A7A672-F7E8-4134-80EA-221C96056D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281" name="Oval 280">
                  <a:extLst>
                    <a:ext uri="{FF2B5EF4-FFF2-40B4-BE49-F238E27FC236}">
                      <a16:creationId xmlns:a16="http://schemas.microsoft.com/office/drawing/2014/main" id="{BD85524C-847B-4719-87A6-DBACCCDE6F4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Oval 281">
                  <a:extLst>
                    <a:ext uri="{FF2B5EF4-FFF2-40B4-BE49-F238E27FC236}">
                      <a16:creationId xmlns:a16="http://schemas.microsoft.com/office/drawing/2014/main" id="{0DDBF7F2-708E-471F-979B-D10B017A5B3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3" name="Oval 282">
                  <a:extLst>
                    <a:ext uri="{FF2B5EF4-FFF2-40B4-BE49-F238E27FC236}">
                      <a16:creationId xmlns:a16="http://schemas.microsoft.com/office/drawing/2014/main" id="{A801A3DD-5C5B-4780-B55B-3847B529CD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Oval 283">
                  <a:extLst>
                    <a:ext uri="{FF2B5EF4-FFF2-40B4-BE49-F238E27FC236}">
                      <a16:creationId xmlns:a16="http://schemas.microsoft.com/office/drawing/2014/main" id="{8A23BC6C-C002-4C9A-8B5B-C6F53CA16CA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4EF8816B-ADC5-4799-BF6F-A300A115C544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77" name="Oval 276">
                  <a:extLst>
                    <a:ext uri="{FF2B5EF4-FFF2-40B4-BE49-F238E27FC236}">
                      <a16:creationId xmlns:a16="http://schemas.microsoft.com/office/drawing/2014/main" id="{77F0202F-6F0B-4C9C-B52E-B555418212D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25FD96DE-8FD4-4660-B975-A3E5D4449C6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Oval 278">
                  <a:extLst>
                    <a:ext uri="{FF2B5EF4-FFF2-40B4-BE49-F238E27FC236}">
                      <a16:creationId xmlns:a16="http://schemas.microsoft.com/office/drawing/2014/main" id="{221E69F6-2C7C-45B4-B7A0-EC594F8E8FB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0" name="Oval 279">
                  <a:extLst>
                    <a:ext uri="{FF2B5EF4-FFF2-40B4-BE49-F238E27FC236}">
                      <a16:creationId xmlns:a16="http://schemas.microsoft.com/office/drawing/2014/main" id="{C16C36DD-5062-40F7-8060-8FA39A35B99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24044939-91E8-406E-84C4-F8F38E0B862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81791F8A-64FF-412B-96C8-59C2CB37B8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4" name="Oval 273">
                  <a:extLst>
                    <a:ext uri="{FF2B5EF4-FFF2-40B4-BE49-F238E27FC236}">
                      <a16:creationId xmlns:a16="http://schemas.microsoft.com/office/drawing/2014/main" id="{E21172D8-3C57-4930-977F-D065E7E5360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Oval 274">
                  <a:extLst>
                    <a:ext uri="{FF2B5EF4-FFF2-40B4-BE49-F238E27FC236}">
                      <a16:creationId xmlns:a16="http://schemas.microsoft.com/office/drawing/2014/main" id="{45294755-26EC-439B-8015-A507D4E819E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Oval 275">
                  <a:extLst>
                    <a:ext uri="{FF2B5EF4-FFF2-40B4-BE49-F238E27FC236}">
                      <a16:creationId xmlns:a16="http://schemas.microsoft.com/office/drawing/2014/main" id="{1C2F3BBE-10E9-40E2-A96B-A99714542D0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97E52959-99D7-4AA4-8ADE-0F02C3D430E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F5C1350C-1262-4D17-9E10-97635CAEBC94}"/>
                </a:ext>
              </a:extLst>
            </p:cNvPr>
            <p:cNvGrpSpPr/>
            <p:nvPr/>
          </p:nvGrpSpPr>
          <p:grpSpPr>
            <a:xfrm>
              <a:off x="3150454" y="1046597"/>
              <a:ext cx="801936" cy="973088"/>
              <a:chOff x="929218" y="844015"/>
              <a:chExt cx="879516" cy="980368"/>
            </a:xfrm>
          </p:grpSpPr>
          <p:grpSp>
            <p:nvGrpSpPr>
              <p:cNvPr id="290" name="Group 289">
                <a:extLst>
                  <a:ext uri="{FF2B5EF4-FFF2-40B4-BE49-F238E27FC236}">
                    <a16:creationId xmlns:a16="http://schemas.microsoft.com/office/drawing/2014/main" id="{AEACC13B-9E37-4E80-A3FC-39C10477AA2F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02934F94-4542-4016-9AF0-CBC886DB482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Oval 307">
                  <a:extLst>
                    <a:ext uri="{FF2B5EF4-FFF2-40B4-BE49-F238E27FC236}">
                      <a16:creationId xmlns:a16="http://schemas.microsoft.com/office/drawing/2014/main" id="{647069A0-F055-430A-B4AE-2B53FCBB96B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9" name="Oval 308">
                  <a:extLst>
                    <a:ext uri="{FF2B5EF4-FFF2-40B4-BE49-F238E27FC236}">
                      <a16:creationId xmlns:a16="http://schemas.microsoft.com/office/drawing/2014/main" id="{CEC9337A-7450-4EF5-9B0A-4660B9B8FD8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0" name="Oval 309">
                  <a:extLst>
                    <a:ext uri="{FF2B5EF4-FFF2-40B4-BE49-F238E27FC236}">
                      <a16:creationId xmlns:a16="http://schemas.microsoft.com/office/drawing/2014/main" id="{1A3AF16C-9591-49CB-B10B-BA7D2B90A07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1" name="Group 290">
                <a:extLst>
                  <a:ext uri="{FF2B5EF4-FFF2-40B4-BE49-F238E27FC236}">
                    <a16:creationId xmlns:a16="http://schemas.microsoft.com/office/drawing/2014/main" id="{828BE040-CD00-40AE-BD0F-881FD53C970F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03" name="Oval 302">
                  <a:extLst>
                    <a:ext uri="{FF2B5EF4-FFF2-40B4-BE49-F238E27FC236}">
                      <a16:creationId xmlns:a16="http://schemas.microsoft.com/office/drawing/2014/main" id="{F2C3B8B6-194E-4E02-A397-9067B535976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4" name="Oval 303">
                  <a:extLst>
                    <a:ext uri="{FF2B5EF4-FFF2-40B4-BE49-F238E27FC236}">
                      <a16:creationId xmlns:a16="http://schemas.microsoft.com/office/drawing/2014/main" id="{56671F29-1E83-4EBE-AF60-13DFEE1DE5A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3589CB13-55DB-4A72-B240-776E95D7974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E36DE1BF-73A7-46E2-9993-ED7E2539DD2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2" name="Group 291">
                <a:extLst>
                  <a:ext uri="{FF2B5EF4-FFF2-40B4-BE49-F238E27FC236}">
                    <a16:creationId xmlns:a16="http://schemas.microsoft.com/office/drawing/2014/main" id="{54AE1C0A-2463-4650-BE47-749F7068A708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34B23871-FFAD-49BE-9720-F4B9B86461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85CC7408-CCF4-469B-B74A-547B449E074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FA606737-6082-4D1A-8090-38D0902E52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1A79D4F8-91E0-472D-960C-605C5BF7F65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3" name="Group 292">
                <a:extLst>
                  <a:ext uri="{FF2B5EF4-FFF2-40B4-BE49-F238E27FC236}">
                    <a16:creationId xmlns:a16="http://schemas.microsoft.com/office/drawing/2014/main" id="{D0771352-CECB-4796-86EC-1CE920DBEFE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295" name="Oval 294">
                  <a:extLst>
                    <a:ext uri="{FF2B5EF4-FFF2-40B4-BE49-F238E27FC236}">
                      <a16:creationId xmlns:a16="http://schemas.microsoft.com/office/drawing/2014/main" id="{0C777D78-DF2C-4572-A459-DDB84B30CAD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33BD26D0-B952-4FAF-9FCA-0311A0CFB17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7" name="Oval 296">
                  <a:extLst>
                    <a:ext uri="{FF2B5EF4-FFF2-40B4-BE49-F238E27FC236}">
                      <a16:creationId xmlns:a16="http://schemas.microsoft.com/office/drawing/2014/main" id="{95018D23-7324-4E6B-A601-9B2FD1F2B9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8" name="Oval 297">
                  <a:extLst>
                    <a:ext uri="{FF2B5EF4-FFF2-40B4-BE49-F238E27FC236}">
                      <a16:creationId xmlns:a16="http://schemas.microsoft.com/office/drawing/2014/main" id="{E5D1BFFD-6B0F-462A-B1EE-D814B0DAC51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DE98B569-D3B9-4041-B698-12DA59FB02D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1" name="Group 310">
              <a:extLst>
                <a:ext uri="{FF2B5EF4-FFF2-40B4-BE49-F238E27FC236}">
                  <a16:creationId xmlns:a16="http://schemas.microsoft.com/office/drawing/2014/main" id="{404F10D3-4A3F-4DA6-8AF9-3166E9AA37E4}"/>
                </a:ext>
              </a:extLst>
            </p:cNvPr>
            <p:cNvGrpSpPr/>
            <p:nvPr/>
          </p:nvGrpSpPr>
          <p:grpSpPr>
            <a:xfrm>
              <a:off x="4154350" y="1027435"/>
              <a:ext cx="801936" cy="565828"/>
              <a:chOff x="929218" y="844015"/>
              <a:chExt cx="879516" cy="980368"/>
            </a:xfrm>
          </p:grpSpPr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960D70D5-3408-4B9E-853A-5D582BB9DED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9" name="Oval 328">
                  <a:extLst>
                    <a:ext uri="{FF2B5EF4-FFF2-40B4-BE49-F238E27FC236}">
                      <a16:creationId xmlns:a16="http://schemas.microsoft.com/office/drawing/2014/main" id="{ECE7D580-2999-4DCE-87BC-D9798E1922E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0" name="Oval 329">
                  <a:extLst>
                    <a:ext uri="{FF2B5EF4-FFF2-40B4-BE49-F238E27FC236}">
                      <a16:creationId xmlns:a16="http://schemas.microsoft.com/office/drawing/2014/main" id="{3CC63DF4-1812-4691-8868-2208267B141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1" name="Oval 330">
                  <a:extLst>
                    <a:ext uri="{FF2B5EF4-FFF2-40B4-BE49-F238E27FC236}">
                      <a16:creationId xmlns:a16="http://schemas.microsoft.com/office/drawing/2014/main" id="{52778C44-F8BC-4B56-8954-5E27009B06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0433AC2E-70B1-4932-8A67-BC7901027D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D0FF3DDC-0E44-46E0-9E69-F38DF6D080B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9CF5383B-D602-486F-B7E3-A41435E5BA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6" name="Oval 325">
                  <a:extLst>
                    <a:ext uri="{FF2B5EF4-FFF2-40B4-BE49-F238E27FC236}">
                      <a16:creationId xmlns:a16="http://schemas.microsoft.com/office/drawing/2014/main" id="{30C7954A-1CCD-4C46-89EC-8F88C216DCF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id="{88AA4AE8-5DDB-43DD-97D4-E55EA77F64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8" name="Oval 327">
                  <a:extLst>
                    <a:ext uri="{FF2B5EF4-FFF2-40B4-BE49-F238E27FC236}">
                      <a16:creationId xmlns:a16="http://schemas.microsoft.com/office/drawing/2014/main" id="{D9C14EB9-1517-41D9-B5A5-E20745594D0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77663285-A255-46EE-B7AC-58F47A60347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4AF01441-994F-424D-8AC9-71C03E168F2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2" name="Oval 321">
                  <a:extLst>
                    <a:ext uri="{FF2B5EF4-FFF2-40B4-BE49-F238E27FC236}">
                      <a16:creationId xmlns:a16="http://schemas.microsoft.com/office/drawing/2014/main" id="{9CCABA00-200E-479D-929C-4EE338646C3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9FD5987C-7171-499C-82DA-9C8C68C1267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4" name="Oval 323">
                  <a:extLst>
                    <a:ext uri="{FF2B5EF4-FFF2-40B4-BE49-F238E27FC236}">
                      <a16:creationId xmlns:a16="http://schemas.microsoft.com/office/drawing/2014/main" id="{8A854031-8E7F-4222-8316-DA722A03FFD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5" name="Group 314">
                <a:extLst>
                  <a:ext uri="{FF2B5EF4-FFF2-40B4-BE49-F238E27FC236}">
                    <a16:creationId xmlns:a16="http://schemas.microsoft.com/office/drawing/2014/main" id="{7339B3C1-E249-40C1-B124-AADF04E6BF8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17" name="Oval 316">
                  <a:extLst>
                    <a:ext uri="{FF2B5EF4-FFF2-40B4-BE49-F238E27FC236}">
                      <a16:creationId xmlns:a16="http://schemas.microsoft.com/office/drawing/2014/main" id="{628CAA3E-CF85-4D19-8750-33F3C9EC98F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2D737857-D8DD-4D04-9826-F905D9F1F8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9" name="Oval 318">
                  <a:extLst>
                    <a:ext uri="{FF2B5EF4-FFF2-40B4-BE49-F238E27FC236}">
                      <a16:creationId xmlns:a16="http://schemas.microsoft.com/office/drawing/2014/main" id="{BEEECE7D-0276-4D93-BE7E-757CF3E10AE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0" name="Oval 319">
                  <a:extLst>
                    <a:ext uri="{FF2B5EF4-FFF2-40B4-BE49-F238E27FC236}">
                      <a16:creationId xmlns:a16="http://schemas.microsoft.com/office/drawing/2014/main" id="{3BC24570-C402-4BA4-BC79-76FA48CB16E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B253E27E-679A-4BF2-9BDA-E4A9A4A1269E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6AD55680-A6F2-44C4-9626-9DB106E73D2D}"/>
                </a:ext>
              </a:extLst>
            </p:cNvPr>
            <p:cNvGrpSpPr/>
            <p:nvPr/>
          </p:nvGrpSpPr>
          <p:grpSpPr>
            <a:xfrm>
              <a:off x="5095837" y="1077516"/>
              <a:ext cx="801936" cy="843402"/>
              <a:chOff x="929218" y="844015"/>
              <a:chExt cx="879516" cy="980368"/>
            </a:xfrm>
          </p:grpSpPr>
          <p:grpSp>
            <p:nvGrpSpPr>
              <p:cNvPr id="334" name="Group 333">
                <a:extLst>
                  <a:ext uri="{FF2B5EF4-FFF2-40B4-BE49-F238E27FC236}">
                    <a16:creationId xmlns:a16="http://schemas.microsoft.com/office/drawing/2014/main" id="{79F80E17-7AB5-4587-A956-03C0DB17D43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51" name="Oval 350">
                  <a:extLst>
                    <a:ext uri="{FF2B5EF4-FFF2-40B4-BE49-F238E27FC236}">
                      <a16:creationId xmlns:a16="http://schemas.microsoft.com/office/drawing/2014/main" id="{653D12E0-F2A5-44EC-B4BC-E759BA86F77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2" name="Oval 351">
                  <a:extLst>
                    <a:ext uri="{FF2B5EF4-FFF2-40B4-BE49-F238E27FC236}">
                      <a16:creationId xmlns:a16="http://schemas.microsoft.com/office/drawing/2014/main" id="{30BB5412-3454-487C-A7EA-0B6812F50EF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3" name="Oval 352">
                  <a:extLst>
                    <a:ext uri="{FF2B5EF4-FFF2-40B4-BE49-F238E27FC236}">
                      <a16:creationId xmlns:a16="http://schemas.microsoft.com/office/drawing/2014/main" id="{A9149210-88D5-42C5-96E2-B24FF50D1D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4" name="Oval 353">
                  <a:extLst>
                    <a:ext uri="{FF2B5EF4-FFF2-40B4-BE49-F238E27FC236}">
                      <a16:creationId xmlns:a16="http://schemas.microsoft.com/office/drawing/2014/main" id="{58179C32-ACE8-45B8-A9B0-F14A3622AA8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5" name="Group 334">
                <a:extLst>
                  <a:ext uri="{FF2B5EF4-FFF2-40B4-BE49-F238E27FC236}">
                    <a16:creationId xmlns:a16="http://schemas.microsoft.com/office/drawing/2014/main" id="{88EE1533-0B7E-4CAE-9307-DC19397AE6B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47" name="Oval 346">
                  <a:extLst>
                    <a:ext uri="{FF2B5EF4-FFF2-40B4-BE49-F238E27FC236}">
                      <a16:creationId xmlns:a16="http://schemas.microsoft.com/office/drawing/2014/main" id="{824A4279-FA3C-4D0F-9404-3D42B57F7E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8" name="Oval 347">
                  <a:extLst>
                    <a:ext uri="{FF2B5EF4-FFF2-40B4-BE49-F238E27FC236}">
                      <a16:creationId xmlns:a16="http://schemas.microsoft.com/office/drawing/2014/main" id="{BFE42D56-EF17-4D83-8223-02E05C7F55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9" name="Oval 348">
                  <a:extLst>
                    <a:ext uri="{FF2B5EF4-FFF2-40B4-BE49-F238E27FC236}">
                      <a16:creationId xmlns:a16="http://schemas.microsoft.com/office/drawing/2014/main" id="{7B80D0F3-4D51-4A4C-9176-BCBACB7C2C7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0" name="Oval 349">
                  <a:extLst>
                    <a:ext uri="{FF2B5EF4-FFF2-40B4-BE49-F238E27FC236}">
                      <a16:creationId xmlns:a16="http://schemas.microsoft.com/office/drawing/2014/main" id="{DCFEF671-11B6-44C5-BA8F-0637E1A585B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6" name="Group 335">
                <a:extLst>
                  <a:ext uri="{FF2B5EF4-FFF2-40B4-BE49-F238E27FC236}">
                    <a16:creationId xmlns:a16="http://schemas.microsoft.com/office/drawing/2014/main" id="{C67E303C-31D6-44C7-96BF-5DCFF44E211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43" name="Oval 342">
                  <a:extLst>
                    <a:ext uri="{FF2B5EF4-FFF2-40B4-BE49-F238E27FC236}">
                      <a16:creationId xmlns:a16="http://schemas.microsoft.com/office/drawing/2014/main" id="{2758D948-7468-4EB5-8130-690E330D257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4" name="Oval 343">
                  <a:extLst>
                    <a:ext uri="{FF2B5EF4-FFF2-40B4-BE49-F238E27FC236}">
                      <a16:creationId xmlns:a16="http://schemas.microsoft.com/office/drawing/2014/main" id="{2B22A435-0FE2-4909-9755-69A851817B9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8D70125A-71BC-45CF-96E6-E593E2CACF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6" name="Oval 345">
                  <a:extLst>
                    <a:ext uri="{FF2B5EF4-FFF2-40B4-BE49-F238E27FC236}">
                      <a16:creationId xmlns:a16="http://schemas.microsoft.com/office/drawing/2014/main" id="{F39AAED8-477A-4D81-9566-2E074ACD169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7" name="Group 336">
                <a:extLst>
                  <a:ext uri="{FF2B5EF4-FFF2-40B4-BE49-F238E27FC236}">
                    <a16:creationId xmlns:a16="http://schemas.microsoft.com/office/drawing/2014/main" id="{457982E5-9764-410F-AE56-279DB57DE7E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39" name="Oval 338">
                  <a:extLst>
                    <a:ext uri="{FF2B5EF4-FFF2-40B4-BE49-F238E27FC236}">
                      <a16:creationId xmlns:a16="http://schemas.microsoft.com/office/drawing/2014/main" id="{DB71654F-629A-4553-8B98-6BC368DFBEB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0" name="Oval 339">
                  <a:extLst>
                    <a:ext uri="{FF2B5EF4-FFF2-40B4-BE49-F238E27FC236}">
                      <a16:creationId xmlns:a16="http://schemas.microsoft.com/office/drawing/2014/main" id="{E8C07400-6CD6-42FF-B659-5A85BE1D8B2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1" name="Oval 340">
                  <a:extLst>
                    <a:ext uri="{FF2B5EF4-FFF2-40B4-BE49-F238E27FC236}">
                      <a16:creationId xmlns:a16="http://schemas.microsoft.com/office/drawing/2014/main" id="{6E878043-068E-42A3-AB5C-98EC41B7CD3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2" name="Oval 341">
                  <a:extLst>
                    <a:ext uri="{FF2B5EF4-FFF2-40B4-BE49-F238E27FC236}">
                      <a16:creationId xmlns:a16="http://schemas.microsoft.com/office/drawing/2014/main" id="{975B8535-6DBC-4D1B-B1B2-CD21F68A57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907F1E97-0697-4A85-9F85-C7C81F07DE9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5" name="Group 354">
              <a:extLst>
                <a:ext uri="{FF2B5EF4-FFF2-40B4-BE49-F238E27FC236}">
                  <a16:creationId xmlns:a16="http://schemas.microsoft.com/office/drawing/2014/main" id="{229A4997-F36F-4262-A42F-1C0C29A511CE}"/>
                </a:ext>
              </a:extLst>
            </p:cNvPr>
            <p:cNvGrpSpPr/>
            <p:nvPr/>
          </p:nvGrpSpPr>
          <p:grpSpPr>
            <a:xfrm>
              <a:off x="6216512" y="1098037"/>
              <a:ext cx="801936" cy="843402"/>
              <a:chOff x="929218" y="844015"/>
              <a:chExt cx="879516" cy="980368"/>
            </a:xfrm>
          </p:grpSpPr>
          <p:grpSp>
            <p:nvGrpSpPr>
              <p:cNvPr id="356" name="Group 355">
                <a:extLst>
                  <a:ext uri="{FF2B5EF4-FFF2-40B4-BE49-F238E27FC236}">
                    <a16:creationId xmlns:a16="http://schemas.microsoft.com/office/drawing/2014/main" id="{10059424-5F56-4E3E-8867-8BBB3321266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73" name="Oval 372">
                  <a:extLst>
                    <a:ext uri="{FF2B5EF4-FFF2-40B4-BE49-F238E27FC236}">
                      <a16:creationId xmlns:a16="http://schemas.microsoft.com/office/drawing/2014/main" id="{072DC4E2-D99D-4E70-B276-574D63B427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4" name="Oval 373">
                  <a:extLst>
                    <a:ext uri="{FF2B5EF4-FFF2-40B4-BE49-F238E27FC236}">
                      <a16:creationId xmlns:a16="http://schemas.microsoft.com/office/drawing/2014/main" id="{175083D7-42E0-4A64-BF1B-D53D4FE4BEF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5" name="Oval 374">
                  <a:extLst>
                    <a:ext uri="{FF2B5EF4-FFF2-40B4-BE49-F238E27FC236}">
                      <a16:creationId xmlns:a16="http://schemas.microsoft.com/office/drawing/2014/main" id="{248D228B-8924-47AB-B86C-303569D285E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6" name="Oval 375">
                  <a:extLst>
                    <a:ext uri="{FF2B5EF4-FFF2-40B4-BE49-F238E27FC236}">
                      <a16:creationId xmlns:a16="http://schemas.microsoft.com/office/drawing/2014/main" id="{D39E8689-A09A-4E4A-8B26-CEADA468556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7" name="Group 356">
                <a:extLst>
                  <a:ext uri="{FF2B5EF4-FFF2-40B4-BE49-F238E27FC236}">
                    <a16:creationId xmlns:a16="http://schemas.microsoft.com/office/drawing/2014/main" id="{2D35D88D-76BB-4AC0-BBCB-03B125B85964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69" name="Oval 368">
                  <a:extLst>
                    <a:ext uri="{FF2B5EF4-FFF2-40B4-BE49-F238E27FC236}">
                      <a16:creationId xmlns:a16="http://schemas.microsoft.com/office/drawing/2014/main" id="{29D10BB2-8BE1-4A38-AF95-A22D6CA7B2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0" name="Oval 369">
                  <a:extLst>
                    <a:ext uri="{FF2B5EF4-FFF2-40B4-BE49-F238E27FC236}">
                      <a16:creationId xmlns:a16="http://schemas.microsoft.com/office/drawing/2014/main" id="{1FDDC04B-2B88-4EB5-9EC5-125B9C5B73D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1" name="Oval 370">
                  <a:extLst>
                    <a:ext uri="{FF2B5EF4-FFF2-40B4-BE49-F238E27FC236}">
                      <a16:creationId xmlns:a16="http://schemas.microsoft.com/office/drawing/2014/main" id="{18B06E90-4C7D-4D51-B423-6070BB7F7B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2" name="Oval 371">
                  <a:extLst>
                    <a:ext uri="{FF2B5EF4-FFF2-40B4-BE49-F238E27FC236}">
                      <a16:creationId xmlns:a16="http://schemas.microsoft.com/office/drawing/2014/main" id="{49CE7F67-8A7E-4B9F-952F-94C771EFF4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8" name="Group 357">
                <a:extLst>
                  <a:ext uri="{FF2B5EF4-FFF2-40B4-BE49-F238E27FC236}">
                    <a16:creationId xmlns:a16="http://schemas.microsoft.com/office/drawing/2014/main" id="{3F93E60E-0CE5-4717-87CF-541AD2DB0F0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65" name="Oval 364">
                  <a:extLst>
                    <a:ext uri="{FF2B5EF4-FFF2-40B4-BE49-F238E27FC236}">
                      <a16:creationId xmlns:a16="http://schemas.microsoft.com/office/drawing/2014/main" id="{AE9C1636-DCA0-4374-B660-A4FF08615FF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6" name="Oval 365">
                  <a:extLst>
                    <a:ext uri="{FF2B5EF4-FFF2-40B4-BE49-F238E27FC236}">
                      <a16:creationId xmlns:a16="http://schemas.microsoft.com/office/drawing/2014/main" id="{69FA8E7B-8D29-4FA3-888B-BDE646966C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7" name="Oval 366">
                  <a:extLst>
                    <a:ext uri="{FF2B5EF4-FFF2-40B4-BE49-F238E27FC236}">
                      <a16:creationId xmlns:a16="http://schemas.microsoft.com/office/drawing/2014/main" id="{24BDA288-99FF-46DB-84D6-4FA4222051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8" name="Oval 367">
                  <a:extLst>
                    <a:ext uri="{FF2B5EF4-FFF2-40B4-BE49-F238E27FC236}">
                      <a16:creationId xmlns:a16="http://schemas.microsoft.com/office/drawing/2014/main" id="{B876DA89-27E2-4D7B-BCDC-A98EC830A4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9" name="Group 358">
                <a:extLst>
                  <a:ext uri="{FF2B5EF4-FFF2-40B4-BE49-F238E27FC236}">
                    <a16:creationId xmlns:a16="http://schemas.microsoft.com/office/drawing/2014/main" id="{7E98E68A-F19C-4F7D-BD84-99202D1CB3C4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61" name="Oval 360">
                  <a:extLst>
                    <a:ext uri="{FF2B5EF4-FFF2-40B4-BE49-F238E27FC236}">
                      <a16:creationId xmlns:a16="http://schemas.microsoft.com/office/drawing/2014/main" id="{3E418CAF-F32F-438D-AF68-6CE525FC0E2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2" name="Oval 361">
                  <a:extLst>
                    <a:ext uri="{FF2B5EF4-FFF2-40B4-BE49-F238E27FC236}">
                      <a16:creationId xmlns:a16="http://schemas.microsoft.com/office/drawing/2014/main" id="{6908D46D-E45E-48ED-85D4-127E616D3E2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3" name="Oval 362">
                  <a:extLst>
                    <a:ext uri="{FF2B5EF4-FFF2-40B4-BE49-F238E27FC236}">
                      <a16:creationId xmlns:a16="http://schemas.microsoft.com/office/drawing/2014/main" id="{710FB3A3-FC01-41D4-BAFD-44C816F8D5A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4" name="Oval 363">
                  <a:extLst>
                    <a:ext uri="{FF2B5EF4-FFF2-40B4-BE49-F238E27FC236}">
                      <a16:creationId xmlns:a16="http://schemas.microsoft.com/office/drawing/2014/main" id="{1E49209D-EC70-4473-9A21-608C1B842ED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FA66DE93-E81E-4E41-B609-69E99F84418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7" name="Group 376">
              <a:extLst>
                <a:ext uri="{FF2B5EF4-FFF2-40B4-BE49-F238E27FC236}">
                  <a16:creationId xmlns:a16="http://schemas.microsoft.com/office/drawing/2014/main" id="{39DE2ABE-A475-4D9C-9BC4-17E5C279E427}"/>
                </a:ext>
              </a:extLst>
            </p:cNvPr>
            <p:cNvGrpSpPr/>
            <p:nvPr/>
          </p:nvGrpSpPr>
          <p:grpSpPr>
            <a:xfrm>
              <a:off x="7184163" y="1109460"/>
              <a:ext cx="801936" cy="614880"/>
              <a:chOff x="929218" y="844015"/>
              <a:chExt cx="879516" cy="980368"/>
            </a:xfrm>
          </p:grpSpPr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61FA9BA1-5CDB-4EBF-8130-116C201ED42B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5" name="Oval 394">
                  <a:extLst>
                    <a:ext uri="{FF2B5EF4-FFF2-40B4-BE49-F238E27FC236}">
                      <a16:creationId xmlns:a16="http://schemas.microsoft.com/office/drawing/2014/main" id="{8D7D07C4-FF55-4F11-981A-08AD21B9C43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6" name="Oval 395">
                  <a:extLst>
                    <a:ext uri="{FF2B5EF4-FFF2-40B4-BE49-F238E27FC236}">
                      <a16:creationId xmlns:a16="http://schemas.microsoft.com/office/drawing/2014/main" id="{2C79CA51-12D8-4E82-96A7-CFAE3A1454C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7" name="Oval 396">
                  <a:extLst>
                    <a:ext uri="{FF2B5EF4-FFF2-40B4-BE49-F238E27FC236}">
                      <a16:creationId xmlns:a16="http://schemas.microsoft.com/office/drawing/2014/main" id="{1E7FB439-575D-4947-A774-4DB4A737A6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8" name="Oval 397">
                  <a:extLst>
                    <a:ext uri="{FF2B5EF4-FFF2-40B4-BE49-F238E27FC236}">
                      <a16:creationId xmlns:a16="http://schemas.microsoft.com/office/drawing/2014/main" id="{79F88469-AB4B-4FEA-A1C7-7E6124BF41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9" name="Group 378">
                <a:extLst>
                  <a:ext uri="{FF2B5EF4-FFF2-40B4-BE49-F238E27FC236}">
                    <a16:creationId xmlns:a16="http://schemas.microsoft.com/office/drawing/2014/main" id="{9C5A820C-E682-4BA9-ABBB-D5889D1800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391" name="Oval 390">
                  <a:extLst>
                    <a:ext uri="{FF2B5EF4-FFF2-40B4-BE49-F238E27FC236}">
                      <a16:creationId xmlns:a16="http://schemas.microsoft.com/office/drawing/2014/main" id="{A576B6B4-2063-49C4-889A-6D476DA754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2" name="Oval 391">
                  <a:extLst>
                    <a:ext uri="{FF2B5EF4-FFF2-40B4-BE49-F238E27FC236}">
                      <a16:creationId xmlns:a16="http://schemas.microsoft.com/office/drawing/2014/main" id="{0835349B-CF40-4587-A2ED-26C51CF37EB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3" name="Oval 392">
                  <a:extLst>
                    <a:ext uri="{FF2B5EF4-FFF2-40B4-BE49-F238E27FC236}">
                      <a16:creationId xmlns:a16="http://schemas.microsoft.com/office/drawing/2014/main" id="{FE681C4A-7119-4814-B4DB-9C096CCCDE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4" name="Oval 393">
                  <a:extLst>
                    <a:ext uri="{FF2B5EF4-FFF2-40B4-BE49-F238E27FC236}">
                      <a16:creationId xmlns:a16="http://schemas.microsoft.com/office/drawing/2014/main" id="{2ED16816-7E58-4479-814A-5C59B656AE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0" name="Group 379">
                <a:extLst>
                  <a:ext uri="{FF2B5EF4-FFF2-40B4-BE49-F238E27FC236}">
                    <a16:creationId xmlns:a16="http://schemas.microsoft.com/office/drawing/2014/main" id="{8860DFFE-271A-469E-BE00-EBB975DD10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387" name="Oval 386">
                  <a:extLst>
                    <a:ext uri="{FF2B5EF4-FFF2-40B4-BE49-F238E27FC236}">
                      <a16:creationId xmlns:a16="http://schemas.microsoft.com/office/drawing/2014/main" id="{2F220D0A-5B2C-4FEC-A230-C71EF80AF1A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6AD0BE77-6C6A-4F26-B282-79DE8F62389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9" name="Oval 388">
                  <a:extLst>
                    <a:ext uri="{FF2B5EF4-FFF2-40B4-BE49-F238E27FC236}">
                      <a16:creationId xmlns:a16="http://schemas.microsoft.com/office/drawing/2014/main" id="{8E3315F2-A8F6-4A6B-BC74-0B233DC3F06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0" name="Oval 389">
                  <a:extLst>
                    <a:ext uri="{FF2B5EF4-FFF2-40B4-BE49-F238E27FC236}">
                      <a16:creationId xmlns:a16="http://schemas.microsoft.com/office/drawing/2014/main" id="{0BEA9687-7AB9-49F7-BA40-3537D9149D8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1" name="Group 380">
                <a:extLst>
                  <a:ext uri="{FF2B5EF4-FFF2-40B4-BE49-F238E27FC236}">
                    <a16:creationId xmlns:a16="http://schemas.microsoft.com/office/drawing/2014/main" id="{BB2ABDD0-89C7-4372-BC46-EB52AA8D4CE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383" name="Oval 382">
                  <a:extLst>
                    <a:ext uri="{FF2B5EF4-FFF2-40B4-BE49-F238E27FC236}">
                      <a16:creationId xmlns:a16="http://schemas.microsoft.com/office/drawing/2014/main" id="{3BE113BC-9696-41A2-91F1-8F800EE724B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4" name="Oval 383">
                  <a:extLst>
                    <a:ext uri="{FF2B5EF4-FFF2-40B4-BE49-F238E27FC236}">
                      <a16:creationId xmlns:a16="http://schemas.microsoft.com/office/drawing/2014/main" id="{3063FD89-38EE-4740-8635-BF7725837EE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5" name="Oval 384">
                  <a:extLst>
                    <a:ext uri="{FF2B5EF4-FFF2-40B4-BE49-F238E27FC236}">
                      <a16:creationId xmlns:a16="http://schemas.microsoft.com/office/drawing/2014/main" id="{F963C7DF-C59A-4CDE-9F40-EFD327BECF1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6" name="Oval 385">
                  <a:extLst>
                    <a:ext uri="{FF2B5EF4-FFF2-40B4-BE49-F238E27FC236}">
                      <a16:creationId xmlns:a16="http://schemas.microsoft.com/office/drawing/2014/main" id="{8BB37603-36B2-48C7-8944-CBB2B71908C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B56DE3D6-5BD1-4089-8426-9159A1A80C5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45A1EBDB-CD53-48C2-AC16-21606DA1625C}"/>
                </a:ext>
              </a:extLst>
            </p:cNvPr>
            <p:cNvGrpSpPr/>
            <p:nvPr/>
          </p:nvGrpSpPr>
          <p:grpSpPr>
            <a:xfrm>
              <a:off x="8212358" y="1091105"/>
              <a:ext cx="801936" cy="850334"/>
              <a:chOff x="929218" y="844015"/>
              <a:chExt cx="879516" cy="980368"/>
            </a:xfrm>
          </p:grpSpPr>
          <p:grpSp>
            <p:nvGrpSpPr>
              <p:cNvPr id="400" name="Group 399">
                <a:extLst>
                  <a:ext uri="{FF2B5EF4-FFF2-40B4-BE49-F238E27FC236}">
                    <a16:creationId xmlns:a16="http://schemas.microsoft.com/office/drawing/2014/main" id="{3A8A4AEB-A0EF-4665-B4BA-4E188777EAF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7" name="Oval 416">
                  <a:extLst>
                    <a:ext uri="{FF2B5EF4-FFF2-40B4-BE49-F238E27FC236}">
                      <a16:creationId xmlns:a16="http://schemas.microsoft.com/office/drawing/2014/main" id="{2C2247A7-3D53-4178-8C00-55AB8D6C8F0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8" name="Oval 417">
                  <a:extLst>
                    <a:ext uri="{FF2B5EF4-FFF2-40B4-BE49-F238E27FC236}">
                      <a16:creationId xmlns:a16="http://schemas.microsoft.com/office/drawing/2014/main" id="{82136EE2-1AA0-4467-A3E9-F0BD79BDEFD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3CFCFEBC-2007-42F4-845B-9E46FEEC60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0" name="Oval 419">
                  <a:extLst>
                    <a:ext uri="{FF2B5EF4-FFF2-40B4-BE49-F238E27FC236}">
                      <a16:creationId xmlns:a16="http://schemas.microsoft.com/office/drawing/2014/main" id="{28B7399D-10F3-4805-95EE-977E13A8AEC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1" name="Group 400">
                <a:extLst>
                  <a:ext uri="{FF2B5EF4-FFF2-40B4-BE49-F238E27FC236}">
                    <a16:creationId xmlns:a16="http://schemas.microsoft.com/office/drawing/2014/main" id="{1A26EFC2-38BE-4A79-9AE1-61F2C01ED2F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13" name="Oval 412">
                  <a:extLst>
                    <a:ext uri="{FF2B5EF4-FFF2-40B4-BE49-F238E27FC236}">
                      <a16:creationId xmlns:a16="http://schemas.microsoft.com/office/drawing/2014/main" id="{8FBABE50-2971-45F3-A10F-AA2B24C1229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4" name="Oval 413">
                  <a:extLst>
                    <a:ext uri="{FF2B5EF4-FFF2-40B4-BE49-F238E27FC236}">
                      <a16:creationId xmlns:a16="http://schemas.microsoft.com/office/drawing/2014/main" id="{4E9768BE-9DE8-4F21-886E-CDE78B26B08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5" name="Oval 414">
                  <a:extLst>
                    <a:ext uri="{FF2B5EF4-FFF2-40B4-BE49-F238E27FC236}">
                      <a16:creationId xmlns:a16="http://schemas.microsoft.com/office/drawing/2014/main" id="{26E57340-B3FA-4E4F-9402-B61D530390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6" name="Oval 415">
                  <a:extLst>
                    <a:ext uri="{FF2B5EF4-FFF2-40B4-BE49-F238E27FC236}">
                      <a16:creationId xmlns:a16="http://schemas.microsoft.com/office/drawing/2014/main" id="{ECE46C28-F33F-4527-B8E6-EE8393C2F8E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2" name="Group 401">
                <a:extLst>
                  <a:ext uri="{FF2B5EF4-FFF2-40B4-BE49-F238E27FC236}">
                    <a16:creationId xmlns:a16="http://schemas.microsoft.com/office/drawing/2014/main" id="{94F1BAE2-9BD1-4E39-97A5-995115E3F05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09" name="Oval 408">
                  <a:extLst>
                    <a:ext uri="{FF2B5EF4-FFF2-40B4-BE49-F238E27FC236}">
                      <a16:creationId xmlns:a16="http://schemas.microsoft.com/office/drawing/2014/main" id="{3F928467-DAF7-4835-AE78-7392C5C0F1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0" name="Oval 409">
                  <a:extLst>
                    <a:ext uri="{FF2B5EF4-FFF2-40B4-BE49-F238E27FC236}">
                      <a16:creationId xmlns:a16="http://schemas.microsoft.com/office/drawing/2014/main" id="{31370362-71F2-4D00-A395-CCCD0293128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1" name="Oval 410">
                  <a:extLst>
                    <a:ext uri="{FF2B5EF4-FFF2-40B4-BE49-F238E27FC236}">
                      <a16:creationId xmlns:a16="http://schemas.microsoft.com/office/drawing/2014/main" id="{6A1BFDF5-9D0A-45C1-ADB4-706DAAB0B8D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2" name="Oval 411">
                  <a:extLst>
                    <a:ext uri="{FF2B5EF4-FFF2-40B4-BE49-F238E27FC236}">
                      <a16:creationId xmlns:a16="http://schemas.microsoft.com/office/drawing/2014/main" id="{00FDBB35-3BC7-41D0-8A90-B3F1CDEE271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3" name="Group 402">
                <a:extLst>
                  <a:ext uri="{FF2B5EF4-FFF2-40B4-BE49-F238E27FC236}">
                    <a16:creationId xmlns:a16="http://schemas.microsoft.com/office/drawing/2014/main" id="{3740489A-9BDC-4B9A-9023-2ECF13A6DEF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05" name="Oval 404">
                  <a:extLst>
                    <a:ext uri="{FF2B5EF4-FFF2-40B4-BE49-F238E27FC236}">
                      <a16:creationId xmlns:a16="http://schemas.microsoft.com/office/drawing/2014/main" id="{464BE457-5ADF-4F7F-9CAF-9AF6E377CD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6" name="Oval 405">
                  <a:extLst>
                    <a:ext uri="{FF2B5EF4-FFF2-40B4-BE49-F238E27FC236}">
                      <a16:creationId xmlns:a16="http://schemas.microsoft.com/office/drawing/2014/main" id="{94D49407-DE5A-42CE-86A4-4EE2283A76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7" name="Oval 406">
                  <a:extLst>
                    <a:ext uri="{FF2B5EF4-FFF2-40B4-BE49-F238E27FC236}">
                      <a16:creationId xmlns:a16="http://schemas.microsoft.com/office/drawing/2014/main" id="{0523E629-4994-4167-82A0-BDB1885D0D4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8" name="Oval 407">
                  <a:extLst>
                    <a:ext uri="{FF2B5EF4-FFF2-40B4-BE49-F238E27FC236}">
                      <a16:creationId xmlns:a16="http://schemas.microsoft.com/office/drawing/2014/main" id="{4363BC3A-1A6D-4870-9160-24EBF83ECC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BA20EC8E-BFF8-4960-BCE8-B6125B3B6772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CEE6ED51-196F-455E-B980-B8B23BE07C05}"/>
                </a:ext>
              </a:extLst>
            </p:cNvPr>
            <p:cNvGrpSpPr/>
            <p:nvPr/>
          </p:nvGrpSpPr>
          <p:grpSpPr>
            <a:xfrm>
              <a:off x="1003515" y="2605403"/>
              <a:ext cx="8173116" cy="1068411"/>
              <a:chOff x="2038184" y="728645"/>
              <a:chExt cx="8173116" cy="1068411"/>
            </a:xfrm>
          </p:grpSpPr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E13945F4-AD9A-471F-BA70-A938A779721A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668C810D-3F2D-4E7A-8F44-82CB028BB028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DCE09603-C7A7-48F1-9283-35A08DB94D58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23243021-F34E-4A23-A523-25CEF710CAE3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6910A177-E16E-4B6B-AAD8-7069FDFC1D82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57A41E8B-8EDB-4081-9ECE-79A975C54FC9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2474CF6A-033A-4CAC-8E01-8A8149AA5A5C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BD9F37C4-5D19-42D2-96B2-1484764BF861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0" name="Group 429">
              <a:extLst>
                <a:ext uri="{FF2B5EF4-FFF2-40B4-BE49-F238E27FC236}">
                  <a16:creationId xmlns:a16="http://schemas.microsoft.com/office/drawing/2014/main" id="{A0BAC9BD-134B-407A-B31C-DF527CD7D575}"/>
                </a:ext>
              </a:extLst>
            </p:cNvPr>
            <p:cNvGrpSpPr/>
            <p:nvPr/>
          </p:nvGrpSpPr>
          <p:grpSpPr>
            <a:xfrm>
              <a:off x="1106772" y="2665213"/>
              <a:ext cx="879516" cy="980368"/>
              <a:chOff x="929218" y="844015"/>
              <a:chExt cx="879516" cy="980368"/>
            </a:xfrm>
          </p:grpSpPr>
          <p:grpSp>
            <p:nvGrpSpPr>
              <p:cNvPr id="431" name="Group 430">
                <a:extLst>
                  <a:ext uri="{FF2B5EF4-FFF2-40B4-BE49-F238E27FC236}">
                    <a16:creationId xmlns:a16="http://schemas.microsoft.com/office/drawing/2014/main" id="{A7CCF4E6-4345-4653-8151-4F40B2F77D0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8" name="Oval 447">
                  <a:extLst>
                    <a:ext uri="{FF2B5EF4-FFF2-40B4-BE49-F238E27FC236}">
                      <a16:creationId xmlns:a16="http://schemas.microsoft.com/office/drawing/2014/main" id="{3F35D898-8FAD-40A0-A536-8866F29C627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D264E571-04D7-426C-8276-CC8795A7CC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0" name="Oval 449">
                  <a:extLst>
                    <a:ext uri="{FF2B5EF4-FFF2-40B4-BE49-F238E27FC236}">
                      <a16:creationId xmlns:a16="http://schemas.microsoft.com/office/drawing/2014/main" id="{55714833-B6FD-40B2-8FFE-2859BA0849C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1" name="Oval 450">
                  <a:extLst>
                    <a:ext uri="{FF2B5EF4-FFF2-40B4-BE49-F238E27FC236}">
                      <a16:creationId xmlns:a16="http://schemas.microsoft.com/office/drawing/2014/main" id="{21041A94-7789-4603-9E5D-F70F60BA7C4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2" name="Group 431">
                <a:extLst>
                  <a:ext uri="{FF2B5EF4-FFF2-40B4-BE49-F238E27FC236}">
                    <a16:creationId xmlns:a16="http://schemas.microsoft.com/office/drawing/2014/main" id="{7AA2F08D-C5B1-4FAD-834E-D13124F89675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44" name="Oval 443">
                  <a:extLst>
                    <a:ext uri="{FF2B5EF4-FFF2-40B4-BE49-F238E27FC236}">
                      <a16:creationId xmlns:a16="http://schemas.microsoft.com/office/drawing/2014/main" id="{732A83C9-A413-4931-A95E-7DE9B68C212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5" name="Oval 444">
                  <a:extLst>
                    <a:ext uri="{FF2B5EF4-FFF2-40B4-BE49-F238E27FC236}">
                      <a16:creationId xmlns:a16="http://schemas.microsoft.com/office/drawing/2014/main" id="{5A02A341-9A80-421F-A3EC-15D06152279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6" name="Oval 445">
                  <a:extLst>
                    <a:ext uri="{FF2B5EF4-FFF2-40B4-BE49-F238E27FC236}">
                      <a16:creationId xmlns:a16="http://schemas.microsoft.com/office/drawing/2014/main" id="{4447F028-333A-41DB-B5D5-7869BCB13E0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7" name="Oval 446">
                  <a:extLst>
                    <a:ext uri="{FF2B5EF4-FFF2-40B4-BE49-F238E27FC236}">
                      <a16:creationId xmlns:a16="http://schemas.microsoft.com/office/drawing/2014/main" id="{AD682754-D431-49A9-9A80-8287474936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3" name="Group 432">
                <a:extLst>
                  <a:ext uri="{FF2B5EF4-FFF2-40B4-BE49-F238E27FC236}">
                    <a16:creationId xmlns:a16="http://schemas.microsoft.com/office/drawing/2014/main" id="{693259C2-2E10-47AC-ACF7-C8B1C86B0E5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40" name="Oval 439">
                  <a:extLst>
                    <a:ext uri="{FF2B5EF4-FFF2-40B4-BE49-F238E27FC236}">
                      <a16:creationId xmlns:a16="http://schemas.microsoft.com/office/drawing/2014/main" id="{0B400E2A-4DCB-486C-902A-01DD2547D40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1" name="Oval 440">
                  <a:extLst>
                    <a:ext uri="{FF2B5EF4-FFF2-40B4-BE49-F238E27FC236}">
                      <a16:creationId xmlns:a16="http://schemas.microsoft.com/office/drawing/2014/main" id="{2DD8B883-25C1-46D4-8DF4-1B4F819E4D9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2" name="Oval 441">
                  <a:extLst>
                    <a:ext uri="{FF2B5EF4-FFF2-40B4-BE49-F238E27FC236}">
                      <a16:creationId xmlns:a16="http://schemas.microsoft.com/office/drawing/2014/main" id="{2690BFBC-148F-45DE-906D-5B8E683D9B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3" name="Oval 442">
                  <a:extLst>
                    <a:ext uri="{FF2B5EF4-FFF2-40B4-BE49-F238E27FC236}">
                      <a16:creationId xmlns:a16="http://schemas.microsoft.com/office/drawing/2014/main" id="{D3C7B45F-3961-480A-84E1-AB76253F23D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4" name="Group 433">
                <a:extLst>
                  <a:ext uri="{FF2B5EF4-FFF2-40B4-BE49-F238E27FC236}">
                    <a16:creationId xmlns:a16="http://schemas.microsoft.com/office/drawing/2014/main" id="{2192724C-1FF3-48EA-9691-91409552A041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36" name="Oval 435">
                  <a:extLst>
                    <a:ext uri="{FF2B5EF4-FFF2-40B4-BE49-F238E27FC236}">
                      <a16:creationId xmlns:a16="http://schemas.microsoft.com/office/drawing/2014/main" id="{4A1372E4-E6BC-4787-B15A-3E818A5F5B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7" name="Oval 436">
                  <a:extLst>
                    <a:ext uri="{FF2B5EF4-FFF2-40B4-BE49-F238E27FC236}">
                      <a16:creationId xmlns:a16="http://schemas.microsoft.com/office/drawing/2014/main" id="{FBBEEE1C-77F5-4BDE-8557-3DBFA466E5E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8" name="Oval 437">
                  <a:extLst>
                    <a:ext uri="{FF2B5EF4-FFF2-40B4-BE49-F238E27FC236}">
                      <a16:creationId xmlns:a16="http://schemas.microsoft.com/office/drawing/2014/main" id="{CC802A55-C311-43F7-93C8-1DE9F424E7D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9" name="Oval 438">
                  <a:extLst>
                    <a:ext uri="{FF2B5EF4-FFF2-40B4-BE49-F238E27FC236}">
                      <a16:creationId xmlns:a16="http://schemas.microsoft.com/office/drawing/2014/main" id="{AC383182-DD4E-4C87-BEE0-D5902083FB5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320ECCED-BB43-4CE8-A100-517B1E233AA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2" name="Group 451">
              <a:extLst>
                <a:ext uri="{FF2B5EF4-FFF2-40B4-BE49-F238E27FC236}">
                  <a16:creationId xmlns:a16="http://schemas.microsoft.com/office/drawing/2014/main" id="{E37F67CF-EFCE-4450-9748-2F2198732E55}"/>
                </a:ext>
              </a:extLst>
            </p:cNvPr>
            <p:cNvGrpSpPr/>
            <p:nvPr/>
          </p:nvGrpSpPr>
          <p:grpSpPr>
            <a:xfrm>
              <a:off x="2153236" y="2681540"/>
              <a:ext cx="801936" cy="753482"/>
              <a:chOff x="929218" y="844015"/>
              <a:chExt cx="879516" cy="980368"/>
            </a:xfrm>
          </p:grpSpPr>
          <p:grpSp>
            <p:nvGrpSpPr>
              <p:cNvPr id="453" name="Group 452">
                <a:extLst>
                  <a:ext uri="{FF2B5EF4-FFF2-40B4-BE49-F238E27FC236}">
                    <a16:creationId xmlns:a16="http://schemas.microsoft.com/office/drawing/2014/main" id="{6FBA3084-CDEC-4FB8-A29B-12CDF1994659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70" name="Oval 469">
                  <a:extLst>
                    <a:ext uri="{FF2B5EF4-FFF2-40B4-BE49-F238E27FC236}">
                      <a16:creationId xmlns:a16="http://schemas.microsoft.com/office/drawing/2014/main" id="{C116F6A6-0E9C-4914-B03B-B5A326EBEA5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1" name="Oval 470">
                  <a:extLst>
                    <a:ext uri="{FF2B5EF4-FFF2-40B4-BE49-F238E27FC236}">
                      <a16:creationId xmlns:a16="http://schemas.microsoft.com/office/drawing/2014/main" id="{B0D0F7A1-224A-4C3E-B275-C5D3F16239E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2" name="Oval 471">
                  <a:extLst>
                    <a:ext uri="{FF2B5EF4-FFF2-40B4-BE49-F238E27FC236}">
                      <a16:creationId xmlns:a16="http://schemas.microsoft.com/office/drawing/2014/main" id="{CEBFA2F0-F051-4BB5-A959-A081CFE6009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3" name="Oval 472">
                  <a:extLst>
                    <a:ext uri="{FF2B5EF4-FFF2-40B4-BE49-F238E27FC236}">
                      <a16:creationId xmlns:a16="http://schemas.microsoft.com/office/drawing/2014/main" id="{A81BAC0E-4F7F-4F7E-8B62-7A563E3F815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4" name="Group 453">
                <a:extLst>
                  <a:ext uri="{FF2B5EF4-FFF2-40B4-BE49-F238E27FC236}">
                    <a16:creationId xmlns:a16="http://schemas.microsoft.com/office/drawing/2014/main" id="{A8E5A21E-9355-4528-B195-D85888ADEF42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66" name="Oval 465">
                  <a:extLst>
                    <a:ext uri="{FF2B5EF4-FFF2-40B4-BE49-F238E27FC236}">
                      <a16:creationId xmlns:a16="http://schemas.microsoft.com/office/drawing/2014/main" id="{9710E87B-E909-4900-9DBC-9EEC0CDF5A0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7" name="Oval 466">
                  <a:extLst>
                    <a:ext uri="{FF2B5EF4-FFF2-40B4-BE49-F238E27FC236}">
                      <a16:creationId xmlns:a16="http://schemas.microsoft.com/office/drawing/2014/main" id="{CFE9BF84-3A18-4EC9-ABAF-05C9D040C7D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8" name="Oval 467">
                  <a:extLst>
                    <a:ext uri="{FF2B5EF4-FFF2-40B4-BE49-F238E27FC236}">
                      <a16:creationId xmlns:a16="http://schemas.microsoft.com/office/drawing/2014/main" id="{34731A6E-CC23-4C51-B512-D282938AD2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9" name="Oval 468">
                  <a:extLst>
                    <a:ext uri="{FF2B5EF4-FFF2-40B4-BE49-F238E27FC236}">
                      <a16:creationId xmlns:a16="http://schemas.microsoft.com/office/drawing/2014/main" id="{EEBA7C03-77C6-4FE8-B870-FA45EE59D3D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5" name="Group 454">
                <a:extLst>
                  <a:ext uri="{FF2B5EF4-FFF2-40B4-BE49-F238E27FC236}">
                    <a16:creationId xmlns:a16="http://schemas.microsoft.com/office/drawing/2014/main" id="{27F1F720-F67D-456A-B2C8-6A6BED7FC2A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62" name="Oval 461">
                  <a:extLst>
                    <a:ext uri="{FF2B5EF4-FFF2-40B4-BE49-F238E27FC236}">
                      <a16:creationId xmlns:a16="http://schemas.microsoft.com/office/drawing/2014/main" id="{0777BA50-AD81-408A-8CDB-8249B60EDA7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3" name="Oval 462">
                  <a:extLst>
                    <a:ext uri="{FF2B5EF4-FFF2-40B4-BE49-F238E27FC236}">
                      <a16:creationId xmlns:a16="http://schemas.microsoft.com/office/drawing/2014/main" id="{3C7716A6-E77C-490E-87B3-734424FF8D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4" name="Oval 463">
                  <a:extLst>
                    <a:ext uri="{FF2B5EF4-FFF2-40B4-BE49-F238E27FC236}">
                      <a16:creationId xmlns:a16="http://schemas.microsoft.com/office/drawing/2014/main" id="{C12391B7-E9E3-4494-A9DD-236EAA03C20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5" name="Oval 464">
                  <a:extLst>
                    <a:ext uri="{FF2B5EF4-FFF2-40B4-BE49-F238E27FC236}">
                      <a16:creationId xmlns:a16="http://schemas.microsoft.com/office/drawing/2014/main" id="{590FC4EB-6597-4EC8-B2D6-E2254132CA8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6" name="Group 455">
                <a:extLst>
                  <a:ext uri="{FF2B5EF4-FFF2-40B4-BE49-F238E27FC236}">
                    <a16:creationId xmlns:a16="http://schemas.microsoft.com/office/drawing/2014/main" id="{99607761-CB2E-4990-8716-ACEA3BB0536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58" name="Oval 457">
                  <a:extLst>
                    <a:ext uri="{FF2B5EF4-FFF2-40B4-BE49-F238E27FC236}">
                      <a16:creationId xmlns:a16="http://schemas.microsoft.com/office/drawing/2014/main" id="{58F79544-79D9-4818-BFF8-171C8FE5E6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9" name="Oval 458">
                  <a:extLst>
                    <a:ext uri="{FF2B5EF4-FFF2-40B4-BE49-F238E27FC236}">
                      <a16:creationId xmlns:a16="http://schemas.microsoft.com/office/drawing/2014/main" id="{0E48AE14-6FD1-41D4-B1B3-62E312B0C09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0" name="Oval 459">
                  <a:extLst>
                    <a:ext uri="{FF2B5EF4-FFF2-40B4-BE49-F238E27FC236}">
                      <a16:creationId xmlns:a16="http://schemas.microsoft.com/office/drawing/2014/main" id="{0C7ECB81-B490-4406-AE46-38D8FE23E84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1" name="Oval 460">
                  <a:extLst>
                    <a:ext uri="{FF2B5EF4-FFF2-40B4-BE49-F238E27FC236}">
                      <a16:creationId xmlns:a16="http://schemas.microsoft.com/office/drawing/2014/main" id="{EDAC651C-7451-4384-81BD-AD766BCF41D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5919F5E2-5B44-427F-9F1F-64266D536738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650DF8C4-A279-4665-B204-103AE552D358}"/>
                </a:ext>
              </a:extLst>
            </p:cNvPr>
            <p:cNvGrpSpPr/>
            <p:nvPr/>
          </p:nvGrpSpPr>
          <p:grpSpPr>
            <a:xfrm>
              <a:off x="3150454" y="2672493"/>
              <a:ext cx="801936" cy="973088"/>
              <a:chOff x="929218" y="844015"/>
              <a:chExt cx="879516" cy="980368"/>
            </a:xfrm>
          </p:grpSpPr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2B58C3C4-3602-4213-BC59-EAEFE8490B0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492" name="Oval 491">
                  <a:extLst>
                    <a:ext uri="{FF2B5EF4-FFF2-40B4-BE49-F238E27FC236}">
                      <a16:creationId xmlns:a16="http://schemas.microsoft.com/office/drawing/2014/main" id="{E032F1E1-851C-4461-A655-B023B414492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3" name="Oval 492">
                  <a:extLst>
                    <a:ext uri="{FF2B5EF4-FFF2-40B4-BE49-F238E27FC236}">
                      <a16:creationId xmlns:a16="http://schemas.microsoft.com/office/drawing/2014/main" id="{4DA8024F-3887-44BB-A315-C8CD9E7F2BD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4" name="Oval 493">
                  <a:extLst>
                    <a:ext uri="{FF2B5EF4-FFF2-40B4-BE49-F238E27FC236}">
                      <a16:creationId xmlns:a16="http://schemas.microsoft.com/office/drawing/2014/main" id="{F9BB8C8A-B87E-4AD1-9728-0B043518E8A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5" name="Oval 494">
                  <a:extLst>
                    <a:ext uri="{FF2B5EF4-FFF2-40B4-BE49-F238E27FC236}">
                      <a16:creationId xmlns:a16="http://schemas.microsoft.com/office/drawing/2014/main" id="{1B815333-F38B-4E2E-8315-837BDC79729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B2CD631B-264C-4C4F-BACE-2F78D48B16B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488" name="Oval 487">
                  <a:extLst>
                    <a:ext uri="{FF2B5EF4-FFF2-40B4-BE49-F238E27FC236}">
                      <a16:creationId xmlns:a16="http://schemas.microsoft.com/office/drawing/2014/main" id="{BF9FA2AB-9629-4AB0-A0F4-9E04E7694D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9" name="Oval 488">
                  <a:extLst>
                    <a:ext uri="{FF2B5EF4-FFF2-40B4-BE49-F238E27FC236}">
                      <a16:creationId xmlns:a16="http://schemas.microsoft.com/office/drawing/2014/main" id="{E6A78B25-12BF-4AF3-B512-ACA80265892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0" name="Oval 489">
                  <a:extLst>
                    <a:ext uri="{FF2B5EF4-FFF2-40B4-BE49-F238E27FC236}">
                      <a16:creationId xmlns:a16="http://schemas.microsoft.com/office/drawing/2014/main" id="{148BE612-6998-4C90-8D33-7D982712297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1" name="Oval 490">
                  <a:extLst>
                    <a:ext uri="{FF2B5EF4-FFF2-40B4-BE49-F238E27FC236}">
                      <a16:creationId xmlns:a16="http://schemas.microsoft.com/office/drawing/2014/main" id="{1D92AC88-A8DA-451B-84B8-26EEFDE731B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719778D1-D892-4A69-A934-F4307874BD5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484" name="Oval 483">
                  <a:extLst>
                    <a:ext uri="{FF2B5EF4-FFF2-40B4-BE49-F238E27FC236}">
                      <a16:creationId xmlns:a16="http://schemas.microsoft.com/office/drawing/2014/main" id="{47EE7CC0-1D4D-4E4D-8659-AB84EAECF89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5" name="Oval 484">
                  <a:extLst>
                    <a:ext uri="{FF2B5EF4-FFF2-40B4-BE49-F238E27FC236}">
                      <a16:creationId xmlns:a16="http://schemas.microsoft.com/office/drawing/2014/main" id="{25424598-AC32-4417-AD03-13C34F8E249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6" name="Oval 485">
                  <a:extLst>
                    <a:ext uri="{FF2B5EF4-FFF2-40B4-BE49-F238E27FC236}">
                      <a16:creationId xmlns:a16="http://schemas.microsoft.com/office/drawing/2014/main" id="{9CC4EF8E-DAD2-4B46-BE5F-FB7A46A44FF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7" name="Oval 486">
                  <a:extLst>
                    <a:ext uri="{FF2B5EF4-FFF2-40B4-BE49-F238E27FC236}">
                      <a16:creationId xmlns:a16="http://schemas.microsoft.com/office/drawing/2014/main" id="{CB070065-DBFE-4985-BAC6-EC856342623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8" name="Group 477">
                <a:extLst>
                  <a:ext uri="{FF2B5EF4-FFF2-40B4-BE49-F238E27FC236}">
                    <a16:creationId xmlns:a16="http://schemas.microsoft.com/office/drawing/2014/main" id="{F48113C4-503D-4C28-AC9E-CC0795718FA5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480" name="Oval 479">
                  <a:extLst>
                    <a:ext uri="{FF2B5EF4-FFF2-40B4-BE49-F238E27FC236}">
                      <a16:creationId xmlns:a16="http://schemas.microsoft.com/office/drawing/2014/main" id="{DB3A59AF-EC95-47FF-8F72-E3E5D15F689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1" name="Oval 480">
                  <a:extLst>
                    <a:ext uri="{FF2B5EF4-FFF2-40B4-BE49-F238E27FC236}">
                      <a16:creationId xmlns:a16="http://schemas.microsoft.com/office/drawing/2014/main" id="{31929005-4738-4ED5-838C-694B6B3633B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2" name="Oval 481">
                  <a:extLst>
                    <a:ext uri="{FF2B5EF4-FFF2-40B4-BE49-F238E27FC236}">
                      <a16:creationId xmlns:a16="http://schemas.microsoft.com/office/drawing/2014/main" id="{EC22CBDE-158B-4ECB-8E2E-1EB75207882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3" name="Oval 482">
                  <a:extLst>
                    <a:ext uri="{FF2B5EF4-FFF2-40B4-BE49-F238E27FC236}">
                      <a16:creationId xmlns:a16="http://schemas.microsoft.com/office/drawing/2014/main" id="{5D6CE341-F5A6-4128-8367-8D54C299821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D677332E-2AB9-424C-A4DB-3BAA0990189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6" name="Group 495">
              <a:extLst>
                <a:ext uri="{FF2B5EF4-FFF2-40B4-BE49-F238E27FC236}">
                  <a16:creationId xmlns:a16="http://schemas.microsoft.com/office/drawing/2014/main" id="{12020B79-017B-4E43-A97E-BB416DF29DEA}"/>
                </a:ext>
              </a:extLst>
            </p:cNvPr>
            <p:cNvGrpSpPr/>
            <p:nvPr/>
          </p:nvGrpSpPr>
          <p:grpSpPr>
            <a:xfrm>
              <a:off x="4154350" y="2653331"/>
              <a:ext cx="801936" cy="565828"/>
              <a:chOff x="929218" y="844015"/>
              <a:chExt cx="879516" cy="980368"/>
            </a:xfrm>
          </p:grpSpPr>
          <p:grpSp>
            <p:nvGrpSpPr>
              <p:cNvPr id="497" name="Group 496">
                <a:extLst>
                  <a:ext uri="{FF2B5EF4-FFF2-40B4-BE49-F238E27FC236}">
                    <a16:creationId xmlns:a16="http://schemas.microsoft.com/office/drawing/2014/main" id="{0D50A73F-6FFB-4293-B927-E03B759B5D0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4" name="Oval 513">
                  <a:extLst>
                    <a:ext uri="{FF2B5EF4-FFF2-40B4-BE49-F238E27FC236}">
                      <a16:creationId xmlns:a16="http://schemas.microsoft.com/office/drawing/2014/main" id="{EAFB0867-C9C3-4D49-8857-790B524C461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5" name="Oval 514">
                  <a:extLst>
                    <a:ext uri="{FF2B5EF4-FFF2-40B4-BE49-F238E27FC236}">
                      <a16:creationId xmlns:a16="http://schemas.microsoft.com/office/drawing/2014/main" id="{1E71B9F5-9201-4C80-8413-E5DD499A187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6" name="Oval 515">
                  <a:extLst>
                    <a:ext uri="{FF2B5EF4-FFF2-40B4-BE49-F238E27FC236}">
                      <a16:creationId xmlns:a16="http://schemas.microsoft.com/office/drawing/2014/main" id="{CB3B3E6A-A9A3-44EA-ABDB-F1017D2AC3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7" name="Oval 516">
                  <a:extLst>
                    <a:ext uri="{FF2B5EF4-FFF2-40B4-BE49-F238E27FC236}">
                      <a16:creationId xmlns:a16="http://schemas.microsoft.com/office/drawing/2014/main" id="{22951B36-09BA-4BCF-97F3-4C7474EE96B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8" name="Group 497">
                <a:extLst>
                  <a:ext uri="{FF2B5EF4-FFF2-40B4-BE49-F238E27FC236}">
                    <a16:creationId xmlns:a16="http://schemas.microsoft.com/office/drawing/2014/main" id="{EFE5F164-6ED1-41B0-B62F-89C750EDAE2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10" name="Oval 509">
                  <a:extLst>
                    <a:ext uri="{FF2B5EF4-FFF2-40B4-BE49-F238E27FC236}">
                      <a16:creationId xmlns:a16="http://schemas.microsoft.com/office/drawing/2014/main" id="{847523E0-BF93-4321-B632-8AE337E63D9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1" name="Oval 510">
                  <a:extLst>
                    <a:ext uri="{FF2B5EF4-FFF2-40B4-BE49-F238E27FC236}">
                      <a16:creationId xmlns:a16="http://schemas.microsoft.com/office/drawing/2014/main" id="{8340BE51-2544-485D-989D-AF85EF12196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2" name="Oval 511">
                  <a:extLst>
                    <a:ext uri="{FF2B5EF4-FFF2-40B4-BE49-F238E27FC236}">
                      <a16:creationId xmlns:a16="http://schemas.microsoft.com/office/drawing/2014/main" id="{8F36B9BF-E213-4CEA-93F3-3B56E0B18E44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3" name="Oval 512">
                  <a:extLst>
                    <a:ext uri="{FF2B5EF4-FFF2-40B4-BE49-F238E27FC236}">
                      <a16:creationId xmlns:a16="http://schemas.microsoft.com/office/drawing/2014/main" id="{CA32301E-225C-4EE1-95C4-A4E55880B1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9" name="Group 498">
                <a:extLst>
                  <a:ext uri="{FF2B5EF4-FFF2-40B4-BE49-F238E27FC236}">
                    <a16:creationId xmlns:a16="http://schemas.microsoft.com/office/drawing/2014/main" id="{63BA6DDB-9A80-4490-A2E3-123A7EFE583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06" name="Oval 505">
                  <a:extLst>
                    <a:ext uri="{FF2B5EF4-FFF2-40B4-BE49-F238E27FC236}">
                      <a16:creationId xmlns:a16="http://schemas.microsoft.com/office/drawing/2014/main" id="{E315C3C9-85F1-4029-B898-616D1EB6459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7" name="Oval 506">
                  <a:extLst>
                    <a:ext uri="{FF2B5EF4-FFF2-40B4-BE49-F238E27FC236}">
                      <a16:creationId xmlns:a16="http://schemas.microsoft.com/office/drawing/2014/main" id="{70AB29AF-C871-4691-A661-C70A36B8128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8" name="Oval 507">
                  <a:extLst>
                    <a:ext uri="{FF2B5EF4-FFF2-40B4-BE49-F238E27FC236}">
                      <a16:creationId xmlns:a16="http://schemas.microsoft.com/office/drawing/2014/main" id="{60AE2BB8-BDF9-4F76-A4D2-7FA4149097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9" name="Oval 508">
                  <a:extLst>
                    <a:ext uri="{FF2B5EF4-FFF2-40B4-BE49-F238E27FC236}">
                      <a16:creationId xmlns:a16="http://schemas.microsoft.com/office/drawing/2014/main" id="{B8E4506F-7FCF-4133-B9F7-1527E1EADA9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0" name="Group 499">
                <a:extLst>
                  <a:ext uri="{FF2B5EF4-FFF2-40B4-BE49-F238E27FC236}">
                    <a16:creationId xmlns:a16="http://schemas.microsoft.com/office/drawing/2014/main" id="{2D092B60-E67C-410D-B125-FA653A291A7D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02" name="Oval 501">
                  <a:extLst>
                    <a:ext uri="{FF2B5EF4-FFF2-40B4-BE49-F238E27FC236}">
                      <a16:creationId xmlns:a16="http://schemas.microsoft.com/office/drawing/2014/main" id="{D2F1164F-4530-4904-93D4-EAE125E449D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3" name="Oval 502">
                  <a:extLst>
                    <a:ext uri="{FF2B5EF4-FFF2-40B4-BE49-F238E27FC236}">
                      <a16:creationId xmlns:a16="http://schemas.microsoft.com/office/drawing/2014/main" id="{507DFE6F-5AF2-4F43-866E-4CCCB287500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4" name="Oval 503">
                  <a:extLst>
                    <a:ext uri="{FF2B5EF4-FFF2-40B4-BE49-F238E27FC236}">
                      <a16:creationId xmlns:a16="http://schemas.microsoft.com/office/drawing/2014/main" id="{B02DB04D-E57E-4ADF-B1EB-761CCA5CDB3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5" name="Oval 504">
                  <a:extLst>
                    <a:ext uri="{FF2B5EF4-FFF2-40B4-BE49-F238E27FC236}">
                      <a16:creationId xmlns:a16="http://schemas.microsoft.com/office/drawing/2014/main" id="{D09DB4F8-2913-4099-8386-6947FC8E32B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FCFCF1E0-3219-4440-B86C-9F6D73D5CD0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8" name="Group 517">
              <a:extLst>
                <a:ext uri="{FF2B5EF4-FFF2-40B4-BE49-F238E27FC236}">
                  <a16:creationId xmlns:a16="http://schemas.microsoft.com/office/drawing/2014/main" id="{5E6C5D56-F061-4567-A8A0-98D37D37BB76}"/>
                </a:ext>
              </a:extLst>
            </p:cNvPr>
            <p:cNvGrpSpPr/>
            <p:nvPr/>
          </p:nvGrpSpPr>
          <p:grpSpPr>
            <a:xfrm>
              <a:off x="5095837" y="2703412"/>
              <a:ext cx="801936" cy="843402"/>
              <a:chOff x="929218" y="844015"/>
              <a:chExt cx="879516" cy="980368"/>
            </a:xfrm>
          </p:grpSpPr>
          <p:grpSp>
            <p:nvGrpSpPr>
              <p:cNvPr id="519" name="Group 518">
                <a:extLst>
                  <a:ext uri="{FF2B5EF4-FFF2-40B4-BE49-F238E27FC236}">
                    <a16:creationId xmlns:a16="http://schemas.microsoft.com/office/drawing/2014/main" id="{248F94B3-9E65-44D8-B0E6-4D67322F35D4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6" name="Oval 535">
                  <a:extLst>
                    <a:ext uri="{FF2B5EF4-FFF2-40B4-BE49-F238E27FC236}">
                      <a16:creationId xmlns:a16="http://schemas.microsoft.com/office/drawing/2014/main" id="{C3C53C26-3EB4-4976-9D25-79236E17F83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7" name="Oval 536">
                  <a:extLst>
                    <a:ext uri="{FF2B5EF4-FFF2-40B4-BE49-F238E27FC236}">
                      <a16:creationId xmlns:a16="http://schemas.microsoft.com/office/drawing/2014/main" id="{D29F44CD-27DF-43A0-B8FB-76EC44B383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8" name="Oval 537">
                  <a:extLst>
                    <a:ext uri="{FF2B5EF4-FFF2-40B4-BE49-F238E27FC236}">
                      <a16:creationId xmlns:a16="http://schemas.microsoft.com/office/drawing/2014/main" id="{CCC20930-06A3-4B55-ADD1-FC575EA095F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9" name="Oval 538">
                  <a:extLst>
                    <a:ext uri="{FF2B5EF4-FFF2-40B4-BE49-F238E27FC236}">
                      <a16:creationId xmlns:a16="http://schemas.microsoft.com/office/drawing/2014/main" id="{2BBBA503-EC4F-45C2-9233-C5AC528418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0" name="Group 519">
                <a:extLst>
                  <a:ext uri="{FF2B5EF4-FFF2-40B4-BE49-F238E27FC236}">
                    <a16:creationId xmlns:a16="http://schemas.microsoft.com/office/drawing/2014/main" id="{9857051F-7EE3-4E93-A2D7-3E04EE7D9C1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32" name="Oval 531">
                  <a:extLst>
                    <a:ext uri="{FF2B5EF4-FFF2-40B4-BE49-F238E27FC236}">
                      <a16:creationId xmlns:a16="http://schemas.microsoft.com/office/drawing/2014/main" id="{EC9BC21A-8D21-4495-B56B-9E1C8FA9336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3" name="Oval 532">
                  <a:extLst>
                    <a:ext uri="{FF2B5EF4-FFF2-40B4-BE49-F238E27FC236}">
                      <a16:creationId xmlns:a16="http://schemas.microsoft.com/office/drawing/2014/main" id="{0BD7E38C-A574-4CAF-99EC-AB022272FA3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4" name="Oval 533">
                  <a:extLst>
                    <a:ext uri="{FF2B5EF4-FFF2-40B4-BE49-F238E27FC236}">
                      <a16:creationId xmlns:a16="http://schemas.microsoft.com/office/drawing/2014/main" id="{677CD1B4-19B5-43C2-B04C-47285C9DE2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5" name="Oval 534">
                  <a:extLst>
                    <a:ext uri="{FF2B5EF4-FFF2-40B4-BE49-F238E27FC236}">
                      <a16:creationId xmlns:a16="http://schemas.microsoft.com/office/drawing/2014/main" id="{37998F5B-EAD7-4780-BB65-842F1FD7E35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1" name="Group 520">
                <a:extLst>
                  <a:ext uri="{FF2B5EF4-FFF2-40B4-BE49-F238E27FC236}">
                    <a16:creationId xmlns:a16="http://schemas.microsoft.com/office/drawing/2014/main" id="{99EBBDA8-5EA0-429C-824E-4E2FEA65D43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28" name="Oval 527">
                  <a:extLst>
                    <a:ext uri="{FF2B5EF4-FFF2-40B4-BE49-F238E27FC236}">
                      <a16:creationId xmlns:a16="http://schemas.microsoft.com/office/drawing/2014/main" id="{D960466B-72E7-4544-AF6F-D861A07323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9" name="Oval 528">
                  <a:extLst>
                    <a:ext uri="{FF2B5EF4-FFF2-40B4-BE49-F238E27FC236}">
                      <a16:creationId xmlns:a16="http://schemas.microsoft.com/office/drawing/2014/main" id="{A870CFD3-CAF8-4273-98E1-4B122C4ED53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0" name="Oval 529">
                  <a:extLst>
                    <a:ext uri="{FF2B5EF4-FFF2-40B4-BE49-F238E27FC236}">
                      <a16:creationId xmlns:a16="http://schemas.microsoft.com/office/drawing/2014/main" id="{CAC648F0-C831-4F58-92BD-9B68FAF86C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Oval 530">
                  <a:extLst>
                    <a:ext uri="{FF2B5EF4-FFF2-40B4-BE49-F238E27FC236}">
                      <a16:creationId xmlns:a16="http://schemas.microsoft.com/office/drawing/2014/main" id="{31717F1D-E01B-4F2E-94C6-722E6BBE38F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2" name="Group 521">
                <a:extLst>
                  <a:ext uri="{FF2B5EF4-FFF2-40B4-BE49-F238E27FC236}">
                    <a16:creationId xmlns:a16="http://schemas.microsoft.com/office/drawing/2014/main" id="{9008FB57-D285-424B-BBC8-08DEB444DDA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24" name="Oval 523">
                  <a:extLst>
                    <a:ext uri="{FF2B5EF4-FFF2-40B4-BE49-F238E27FC236}">
                      <a16:creationId xmlns:a16="http://schemas.microsoft.com/office/drawing/2014/main" id="{FF1AAA93-2DF0-44F5-B423-A5AD471F778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5" name="Oval 524">
                  <a:extLst>
                    <a:ext uri="{FF2B5EF4-FFF2-40B4-BE49-F238E27FC236}">
                      <a16:creationId xmlns:a16="http://schemas.microsoft.com/office/drawing/2014/main" id="{FD1261CC-55CF-4BCE-9D6E-561415CA1B2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6" name="Oval 525">
                  <a:extLst>
                    <a:ext uri="{FF2B5EF4-FFF2-40B4-BE49-F238E27FC236}">
                      <a16:creationId xmlns:a16="http://schemas.microsoft.com/office/drawing/2014/main" id="{8B6BDD75-F0CA-46A4-92A8-6A944CAE7CD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7" name="Oval 526">
                  <a:extLst>
                    <a:ext uri="{FF2B5EF4-FFF2-40B4-BE49-F238E27FC236}">
                      <a16:creationId xmlns:a16="http://schemas.microsoft.com/office/drawing/2014/main" id="{FAB0FF1F-981C-4D0B-B8F7-297ADA96801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5EDE3BE1-8D3E-4332-9BB4-295AA1F5495C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0" name="Group 539">
              <a:extLst>
                <a:ext uri="{FF2B5EF4-FFF2-40B4-BE49-F238E27FC236}">
                  <a16:creationId xmlns:a16="http://schemas.microsoft.com/office/drawing/2014/main" id="{C4A8AA61-6690-4270-9412-9B9345CF5C95}"/>
                </a:ext>
              </a:extLst>
            </p:cNvPr>
            <p:cNvGrpSpPr/>
            <p:nvPr/>
          </p:nvGrpSpPr>
          <p:grpSpPr>
            <a:xfrm>
              <a:off x="6216512" y="2723933"/>
              <a:ext cx="801936" cy="843402"/>
              <a:chOff x="929218" y="844015"/>
              <a:chExt cx="879516" cy="980368"/>
            </a:xfrm>
          </p:grpSpPr>
          <p:grpSp>
            <p:nvGrpSpPr>
              <p:cNvPr id="541" name="Group 540">
                <a:extLst>
                  <a:ext uri="{FF2B5EF4-FFF2-40B4-BE49-F238E27FC236}">
                    <a16:creationId xmlns:a16="http://schemas.microsoft.com/office/drawing/2014/main" id="{420A5703-9DC5-4923-A2FE-CC9F37CB998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8" name="Oval 557">
                  <a:extLst>
                    <a:ext uri="{FF2B5EF4-FFF2-40B4-BE49-F238E27FC236}">
                      <a16:creationId xmlns:a16="http://schemas.microsoft.com/office/drawing/2014/main" id="{3F702A6A-3B29-4BB3-B7B3-0276AB1C5F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9" name="Oval 558">
                  <a:extLst>
                    <a:ext uri="{FF2B5EF4-FFF2-40B4-BE49-F238E27FC236}">
                      <a16:creationId xmlns:a16="http://schemas.microsoft.com/office/drawing/2014/main" id="{6D52F19A-D449-44BE-884F-C59DB20F0FC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0" name="Oval 559">
                  <a:extLst>
                    <a:ext uri="{FF2B5EF4-FFF2-40B4-BE49-F238E27FC236}">
                      <a16:creationId xmlns:a16="http://schemas.microsoft.com/office/drawing/2014/main" id="{CFA6F221-C63B-4187-9796-43ACB947D82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1" name="Oval 560">
                  <a:extLst>
                    <a:ext uri="{FF2B5EF4-FFF2-40B4-BE49-F238E27FC236}">
                      <a16:creationId xmlns:a16="http://schemas.microsoft.com/office/drawing/2014/main" id="{9279BC98-DDDD-4011-9405-E55C9EBC07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2" name="Group 541">
                <a:extLst>
                  <a:ext uri="{FF2B5EF4-FFF2-40B4-BE49-F238E27FC236}">
                    <a16:creationId xmlns:a16="http://schemas.microsoft.com/office/drawing/2014/main" id="{EABE339D-3578-4530-885C-1B9BDA4294F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54" name="Oval 553">
                  <a:extLst>
                    <a:ext uri="{FF2B5EF4-FFF2-40B4-BE49-F238E27FC236}">
                      <a16:creationId xmlns:a16="http://schemas.microsoft.com/office/drawing/2014/main" id="{51BD13AA-F951-4610-8DA1-8C20C287F6E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5" name="Oval 554">
                  <a:extLst>
                    <a:ext uri="{FF2B5EF4-FFF2-40B4-BE49-F238E27FC236}">
                      <a16:creationId xmlns:a16="http://schemas.microsoft.com/office/drawing/2014/main" id="{659F30A6-EDC0-4976-A43A-F003D0E2678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6" name="Oval 555">
                  <a:extLst>
                    <a:ext uri="{FF2B5EF4-FFF2-40B4-BE49-F238E27FC236}">
                      <a16:creationId xmlns:a16="http://schemas.microsoft.com/office/drawing/2014/main" id="{0E014245-3BEE-48AD-BED3-75874758DF9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7" name="Oval 556">
                  <a:extLst>
                    <a:ext uri="{FF2B5EF4-FFF2-40B4-BE49-F238E27FC236}">
                      <a16:creationId xmlns:a16="http://schemas.microsoft.com/office/drawing/2014/main" id="{049D845E-1466-4131-8BE3-847B97C3538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3" name="Group 542">
                <a:extLst>
                  <a:ext uri="{FF2B5EF4-FFF2-40B4-BE49-F238E27FC236}">
                    <a16:creationId xmlns:a16="http://schemas.microsoft.com/office/drawing/2014/main" id="{9D653F7A-C89C-45B0-B573-86344E16129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50" name="Oval 549">
                  <a:extLst>
                    <a:ext uri="{FF2B5EF4-FFF2-40B4-BE49-F238E27FC236}">
                      <a16:creationId xmlns:a16="http://schemas.microsoft.com/office/drawing/2014/main" id="{AB8EC5CA-D6F4-44CB-B5AA-FE8945CA248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1" name="Oval 550">
                  <a:extLst>
                    <a:ext uri="{FF2B5EF4-FFF2-40B4-BE49-F238E27FC236}">
                      <a16:creationId xmlns:a16="http://schemas.microsoft.com/office/drawing/2014/main" id="{B2B9DA47-BB78-43AA-85B6-07C9EB82CA8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2" name="Oval 551">
                  <a:extLst>
                    <a:ext uri="{FF2B5EF4-FFF2-40B4-BE49-F238E27FC236}">
                      <a16:creationId xmlns:a16="http://schemas.microsoft.com/office/drawing/2014/main" id="{B3672445-9884-4084-BCAE-96C77C36CE9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3" name="Oval 552">
                  <a:extLst>
                    <a:ext uri="{FF2B5EF4-FFF2-40B4-BE49-F238E27FC236}">
                      <a16:creationId xmlns:a16="http://schemas.microsoft.com/office/drawing/2014/main" id="{6B2AF594-0111-477A-9801-CB37BF28E43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4" name="Group 543">
                <a:extLst>
                  <a:ext uri="{FF2B5EF4-FFF2-40B4-BE49-F238E27FC236}">
                    <a16:creationId xmlns:a16="http://schemas.microsoft.com/office/drawing/2014/main" id="{E06B1699-48D7-443D-918D-2ABABC2BE3B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46" name="Oval 545">
                  <a:extLst>
                    <a:ext uri="{FF2B5EF4-FFF2-40B4-BE49-F238E27FC236}">
                      <a16:creationId xmlns:a16="http://schemas.microsoft.com/office/drawing/2014/main" id="{7223AF2E-B0A8-40F4-BC4F-240FBC7C864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7" name="Oval 546">
                  <a:extLst>
                    <a:ext uri="{FF2B5EF4-FFF2-40B4-BE49-F238E27FC236}">
                      <a16:creationId xmlns:a16="http://schemas.microsoft.com/office/drawing/2014/main" id="{BFDD5D85-632B-4D8B-89EA-BFFBDADB009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8" name="Oval 547">
                  <a:extLst>
                    <a:ext uri="{FF2B5EF4-FFF2-40B4-BE49-F238E27FC236}">
                      <a16:creationId xmlns:a16="http://schemas.microsoft.com/office/drawing/2014/main" id="{C1372CE3-3C66-4E23-A229-388E26BF1D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9" name="Oval 548">
                  <a:extLst>
                    <a:ext uri="{FF2B5EF4-FFF2-40B4-BE49-F238E27FC236}">
                      <a16:creationId xmlns:a16="http://schemas.microsoft.com/office/drawing/2014/main" id="{764FE8DF-34E8-4A90-A069-35252FA6103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8C2A3FB3-68AB-4531-BCC2-1098A945DF55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2" name="Group 561">
              <a:extLst>
                <a:ext uri="{FF2B5EF4-FFF2-40B4-BE49-F238E27FC236}">
                  <a16:creationId xmlns:a16="http://schemas.microsoft.com/office/drawing/2014/main" id="{14A1DB9B-573A-4F58-9B96-4F643ED1CC44}"/>
                </a:ext>
              </a:extLst>
            </p:cNvPr>
            <p:cNvGrpSpPr/>
            <p:nvPr/>
          </p:nvGrpSpPr>
          <p:grpSpPr>
            <a:xfrm>
              <a:off x="7184163" y="2735356"/>
              <a:ext cx="801936" cy="614880"/>
              <a:chOff x="929218" y="844015"/>
              <a:chExt cx="879516" cy="980368"/>
            </a:xfrm>
          </p:grpSpPr>
          <p:grpSp>
            <p:nvGrpSpPr>
              <p:cNvPr id="563" name="Group 562">
                <a:extLst>
                  <a:ext uri="{FF2B5EF4-FFF2-40B4-BE49-F238E27FC236}">
                    <a16:creationId xmlns:a16="http://schemas.microsoft.com/office/drawing/2014/main" id="{1EA26004-1BAB-4031-893B-E9C5B2C741B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580" name="Oval 579">
                  <a:extLst>
                    <a:ext uri="{FF2B5EF4-FFF2-40B4-BE49-F238E27FC236}">
                      <a16:creationId xmlns:a16="http://schemas.microsoft.com/office/drawing/2014/main" id="{F67D3AF1-BE1B-4368-85F2-CAD2D204228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Oval 580">
                  <a:extLst>
                    <a:ext uri="{FF2B5EF4-FFF2-40B4-BE49-F238E27FC236}">
                      <a16:creationId xmlns:a16="http://schemas.microsoft.com/office/drawing/2014/main" id="{D1DC04C9-060E-4A54-B36D-FFEE6170DD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2" name="Oval 581">
                  <a:extLst>
                    <a:ext uri="{FF2B5EF4-FFF2-40B4-BE49-F238E27FC236}">
                      <a16:creationId xmlns:a16="http://schemas.microsoft.com/office/drawing/2014/main" id="{9DDF9695-860E-4A74-84A6-89A9858E81C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Oval 582">
                  <a:extLst>
                    <a:ext uri="{FF2B5EF4-FFF2-40B4-BE49-F238E27FC236}">
                      <a16:creationId xmlns:a16="http://schemas.microsoft.com/office/drawing/2014/main" id="{B74CB55C-3BA2-4E28-AA8F-EA9EC60558F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4" name="Group 563">
                <a:extLst>
                  <a:ext uri="{FF2B5EF4-FFF2-40B4-BE49-F238E27FC236}">
                    <a16:creationId xmlns:a16="http://schemas.microsoft.com/office/drawing/2014/main" id="{B9527F56-3836-4731-B106-5926F52E94F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76" name="Oval 575">
                  <a:extLst>
                    <a:ext uri="{FF2B5EF4-FFF2-40B4-BE49-F238E27FC236}">
                      <a16:creationId xmlns:a16="http://schemas.microsoft.com/office/drawing/2014/main" id="{4DFB3E56-303D-4BD2-8E52-73123C7DC2DA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7" name="Oval 576">
                  <a:extLst>
                    <a:ext uri="{FF2B5EF4-FFF2-40B4-BE49-F238E27FC236}">
                      <a16:creationId xmlns:a16="http://schemas.microsoft.com/office/drawing/2014/main" id="{1E577BB5-3005-44AF-A33D-29D8A221EC2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8" name="Oval 577">
                  <a:extLst>
                    <a:ext uri="{FF2B5EF4-FFF2-40B4-BE49-F238E27FC236}">
                      <a16:creationId xmlns:a16="http://schemas.microsoft.com/office/drawing/2014/main" id="{FB9FD12E-BFBF-4541-BC17-696C474CABE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9" name="Oval 578">
                  <a:extLst>
                    <a:ext uri="{FF2B5EF4-FFF2-40B4-BE49-F238E27FC236}">
                      <a16:creationId xmlns:a16="http://schemas.microsoft.com/office/drawing/2014/main" id="{2D0CAEC5-ECBC-41F1-BF0C-0EDBDD23EB3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5" name="Group 564">
                <a:extLst>
                  <a:ext uri="{FF2B5EF4-FFF2-40B4-BE49-F238E27FC236}">
                    <a16:creationId xmlns:a16="http://schemas.microsoft.com/office/drawing/2014/main" id="{B3EBEB90-97CB-4780-85C4-A282EB1953AD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72" name="Oval 571">
                  <a:extLst>
                    <a:ext uri="{FF2B5EF4-FFF2-40B4-BE49-F238E27FC236}">
                      <a16:creationId xmlns:a16="http://schemas.microsoft.com/office/drawing/2014/main" id="{7531D483-884B-4BFA-A2C6-E33801ACCC3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3" name="Oval 572">
                  <a:extLst>
                    <a:ext uri="{FF2B5EF4-FFF2-40B4-BE49-F238E27FC236}">
                      <a16:creationId xmlns:a16="http://schemas.microsoft.com/office/drawing/2014/main" id="{8D677DAC-C5BE-463B-AAD3-BEA748D60630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Oval 573">
                  <a:extLst>
                    <a:ext uri="{FF2B5EF4-FFF2-40B4-BE49-F238E27FC236}">
                      <a16:creationId xmlns:a16="http://schemas.microsoft.com/office/drawing/2014/main" id="{1DE80432-602F-4191-A0FE-AA9E8999FF4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5" name="Oval 574">
                  <a:extLst>
                    <a:ext uri="{FF2B5EF4-FFF2-40B4-BE49-F238E27FC236}">
                      <a16:creationId xmlns:a16="http://schemas.microsoft.com/office/drawing/2014/main" id="{1F0DC4E5-0417-4027-8335-B7C9E58EC14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6" name="Group 565">
                <a:extLst>
                  <a:ext uri="{FF2B5EF4-FFF2-40B4-BE49-F238E27FC236}">
                    <a16:creationId xmlns:a16="http://schemas.microsoft.com/office/drawing/2014/main" id="{ABC065E3-39E1-452E-B6A2-5DF62E6C9422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68" name="Oval 567">
                  <a:extLst>
                    <a:ext uri="{FF2B5EF4-FFF2-40B4-BE49-F238E27FC236}">
                      <a16:creationId xmlns:a16="http://schemas.microsoft.com/office/drawing/2014/main" id="{8AC6F888-3A59-4D08-B7E4-2770526A9E5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9" name="Oval 568">
                  <a:extLst>
                    <a:ext uri="{FF2B5EF4-FFF2-40B4-BE49-F238E27FC236}">
                      <a16:creationId xmlns:a16="http://schemas.microsoft.com/office/drawing/2014/main" id="{4C473260-11DF-491A-BC4C-5C44561CC8A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0" name="Oval 569">
                  <a:extLst>
                    <a:ext uri="{FF2B5EF4-FFF2-40B4-BE49-F238E27FC236}">
                      <a16:creationId xmlns:a16="http://schemas.microsoft.com/office/drawing/2014/main" id="{EAC3BAAA-E8EE-4471-8525-A94D7704473C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1" name="Oval 570">
                  <a:extLst>
                    <a:ext uri="{FF2B5EF4-FFF2-40B4-BE49-F238E27FC236}">
                      <a16:creationId xmlns:a16="http://schemas.microsoft.com/office/drawing/2014/main" id="{B3534F88-3BD0-46D5-8F3A-C1AC5F57B5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186A8B5C-09E9-4CCD-8893-EFCFDA76D2EB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id="{172D5225-5436-48DE-AFDF-C82EF4890B57}"/>
                </a:ext>
              </a:extLst>
            </p:cNvPr>
            <p:cNvGrpSpPr/>
            <p:nvPr/>
          </p:nvGrpSpPr>
          <p:grpSpPr>
            <a:xfrm>
              <a:off x="8212358" y="2717001"/>
              <a:ext cx="801936" cy="850334"/>
              <a:chOff x="929218" y="844015"/>
              <a:chExt cx="879516" cy="980368"/>
            </a:xfrm>
          </p:grpSpPr>
          <p:grpSp>
            <p:nvGrpSpPr>
              <p:cNvPr id="585" name="Group 584">
                <a:extLst>
                  <a:ext uri="{FF2B5EF4-FFF2-40B4-BE49-F238E27FC236}">
                    <a16:creationId xmlns:a16="http://schemas.microsoft.com/office/drawing/2014/main" id="{6D58AFCB-795F-425E-9EDC-956073F5E86A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02" name="Oval 601">
                  <a:extLst>
                    <a:ext uri="{FF2B5EF4-FFF2-40B4-BE49-F238E27FC236}">
                      <a16:creationId xmlns:a16="http://schemas.microsoft.com/office/drawing/2014/main" id="{63C6399E-0DCC-41F8-9661-F24E798B191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3" name="Oval 602">
                  <a:extLst>
                    <a:ext uri="{FF2B5EF4-FFF2-40B4-BE49-F238E27FC236}">
                      <a16:creationId xmlns:a16="http://schemas.microsoft.com/office/drawing/2014/main" id="{E1473A28-EA41-44F1-97AB-C13AF90823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4" name="Oval 603">
                  <a:extLst>
                    <a:ext uri="{FF2B5EF4-FFF2-40B4-BE49-F238E27FC236}">
                      <a16:creationId xmlns:a16="http://schemas.microsoft.com/office/drawing/2014/main" id="{B0B95C46-D01B-4D2D-8A44-457E5A6B3F8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5" name="Oval 604">
                  <a:extLst>
                    <a:ext uri="{FF2B5EF4-FFF2-40B4-BE49-F238E27FC236}">
                      <a16:creationId xmlns:a16="http://schemas.microsoft.com/office/drawing/2014/main" id="{853FA2BF-E99E-4365-9ACC-E61D123676C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6" name="Group 585">
                <a:extLst>
                  <a:ext uri="{FF2B5EF4-FFF2-40B4-BE49-F238E27FC236}">
                    <a16:creationId xmlns:a16="http://schemas.microsoft.com/office/drawing/2014/main" id="{D949F42E-DB0A-4C90-9F66-0DBF126C4F2A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598" name="Oval 597">
                  <a:extLst>
                    <a:ext uri="{FF2B5EF4-FFF2-40B4-BE49-F238E27FC236}">
                      <a16:creationId xmlns:a16="http://schemas.microsoft.com/office/drawing/2014/main" id="{7DB2B34A-08FC-4B69-BE91-D28EEF5C4B9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9" name="Oval 598">
                  <a:extLst>
                    <a:ext uri="{FF2B5EF4-FFF2-40B4-BE49-F238E27FC236}">
                      <a16:creationId xmlns:a16="http://schemas.microsoft.com/office/drawing/2014/main" id="{93B70A7F-C123-4375-8757-2E32CB0AEC7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0" name="Oval 599">
                  <a:extLst>
                    <a:ext uri="{FF2B5EF4-FFF2-40B4-BE49-F238E27FC236}">
                      <a16:creationId xmlns:a16="http://schemas.microsoft.com/office/drawing/2014/main" id="{A3EC1E55-92EE-46CF-80D2-2F243F344DE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1" name="Oval 600">
                  <a:extLst>
                    <a:ext uri="{FF2B5EF4-FFF2-40B4-BE49-F238E27FC236}">
                      <a16:creationId xmlns:a16="http://schemas.microsoft.com/office/drawing/2014/main" id="{368596F9-5E2C-4698-9A88-3E202158DB60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7" name="Group 586">
                <a:extLst>
                  <a:ext uri="{FF2B5EF4-FFF2-40B4-BE49-F238E27FC236}">
                    <a16:creationId xmlns:a16="http://schemas.microsoft.com/office/drawing/2014/main" id="{033AFCAD-1CC5-4C07-B654-B37818C86D69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594" name="Oval 593">
                  <a:extLst>
                    <a:ext uri="{FF2B5EF4-FFF2-40B4-BE49-F238E27FC236}">
                      <a16:creationId xmlns:a16="http://schemas.microsoft.com/office/drawing/2014/main" id="{057BC43B-D549-44BA-BCB6-17F66E99FE2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5" name="Oval 594">
                  <a:extLst>
                    <a:ext uri="{FF2B5EF4-FFF2-40B4-BE49-F238E27FC236}">
                      <a16:creationId xmlns:a16="http://schemas.microsoft.com/office/drawing/2014/main" id="{C922AE13-A8FE-4E76-83CE-E995F4B8E3E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6" name="Oval 595">
                  <a:extLst>
                    <a:ext uri="{FF2B5EF4-FFF2-40B4-BE49-F238E27FC236}">
                      <a16:creationId xmlns:a16="http://schemas.microsoft.com/office/drawing/2014/main" id="{E241460C-DE5F-4D3C-ACF8-D23A999CBDF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7" name="Oval 596">
                  <a:extLst>
                    <a:ext uri="{FF2B5EF4-FFF2-40B4-BE49-F238E27FC236}">
                      <a16:creationId xmlns:a16="http://schemas.microsoft.com/office/drawing/2014/main" id="{F16D9072-433A-4894-BC99-E443D4AC906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8" name="Group 587">
                <a:extLst>
                  <a:ext uri="{FF2B5EF4-FFF2-40B4-BE49-F238E27FC236}">
                    <a16:creationId xmlns:a16="http://schemas.microsoft.com/office/drawing/2014/main" id="{DE39DF52-C19D-4525-9AC3-7F399DD2870E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590" name="Oval 589">
                  <a:extLst>
                    <a:ext uri="{FF2B5EF4-FFF2-40B4-BE49-F238E27FC236}">
                      <a16:creationId xmlns:a16="http://schemas.microsoft.com/office/drawing/2014/main" id="{43D01F07-4F76-4AD7-941E-09A36B75FCB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1" name="Oval 590">
                  <a:extLst>
                    <a:ext uri="{FF2B5EF4-FFF2-40B4-BE49-F238E27FC236}">
                      <a16:creationId xmlns:a16="http://schemas.microsoft.com/office/drawing/2014/main" id="{2155DB31-97F3-4C10-861E-6C27070A62B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2" name="Oval 591">
                  <a:extLst>
                    <a:ext uri="{FF2B5EF4-FFF2-40B4-BE49-F238E27FC236}">
                      <a16:creationId xmlns:a16="http://schemas.microsoft.com/office/drawing/2014/main" id="{F4B20BC7-B26F-4F2C-BE3C-372A3FA20E7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3" name="Oval 592">
                  <a:extLst>
                    <a:ext uri="{FF2B5EF4-FFF2-40B4-BE49-F238E27FC236}">
                      <a16:creationId xmlns:a16="http://schemas.microsoft.com/office/drawing/2014/main" id="{950ABB70-964F-4CF8-A873-4E4072BFD83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30330A9A-E9A5-489D-AA2C-CB2DDE4693F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6" name="Group 605">
              <a:extLst>
                <a:ext uri="{FF2B5EF4-FFF2-40B4-BE49-F238E27FC236}">
                  <a16:creationId xmlns:a16="http://schemas.microsoft.com/office/drawing/2014/main" id="{E6D66837-5B74-4679-8C38-50FA4D01813B}"/>
                </a:ext>
              </a:extLst>
            </p:cNvPr>
            <p:cNvGrpSpPr/>
            <p:nvPr/>
          </p:nvGrpSpPr>
          <p:grpSpPr>
            <a:xfrm>
              <a:off x="1003515" y="4132276"/>
              <a:ext cx="8173116" cy="1068411"/>
              <a:chOff x="2038184" y="728645"/>
              <a:chExt cx="8173116" cy="1068411"/>
            </a:xfrm>
          </p:grpSpPr>
          <p:sp>
            <p:nvSpPr>
              <p:cNvPr id="607" name="Rectangle 606">
                <a:extLst>
                  <a:ext uri="{FF2B5EF4-FFF2-40B4-BE49-F238E27FC236}">
                    <a16:creationId xmlns:a16="http://schemas.microsoft.com/office/drawing/2014/main" id="{9DC6A6B3-60CE-44C6-8E8D-6CC65906E3A6}"/>
                  </a:ext>
                </a:extLst>
              </p:cNvPr>
              <p:cNvSpPr/>
              <p:nvPr/>
            </p:nvSpPr>
            <p:spPr>
              <a:xfrm>
                <a:off x="2038184" y="728645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8" name="Rectangle 607">
                <a:extLst>
                  <a:ext uri="{FF2B5EF4-FFF2-40B4-BE49-F238E27FC236}">
                    <a16:creationId xmlns:a16="http://schemas.microsoft.com/office/drawing/2014/main" id="{47FC8E42-10CC-40E6-9BE3-8CB7769EF927}"/>
                  </a:ext>
                </a:extLst>
              </p:cNvPr>
              <p:cNvSpPr/>
              <p:nvPr/>
            </p:nvSpPr>
            <p:spPr>
              <a:xfrm>
                <a:off x="3069277" y="731381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9" name="Rectangle 608">
                <a:extLst>
                  <a:ext uri="{FF2B5EF4-FFF2-40B4-BE49-F238E27FC236}">
                    <a16:creationId xmlns:a16="http://schemas.microsoft.com/office/drawing/2014/main" id="{919845AB-0AF8-4558-B1A5-C9E0896248AE}"/>
                  </a:ext>
                </a:extLst>
              </p:cNvPr>
              <p:cNvSpPr/>
              <p:nvPr/>
            </p:nvSpPr>
            <p:spPr>
              <a:xfrm>
                <a:off x="4101305" y="72979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0" name="Rectangle 609">
                <a:extLst>
                  <a:ext uri="{FF2B5EF4-FFF2-40B4-BE49-F238E27FC236}">
                    <a16:creationId xmlns:a16="http://schemas.microsoft.com/office/drawing/2014/main" id="{0AE86457-1869-4EF5-9318-1F8C15F8DD98}"/>
                  </a:ext>
                </a:extLst>
              </p:cNvPr>
              <p:cNvSpPr/>
              <p:nvPr/>
            </p:nvSpPr>
            <p:spPr>
              <a:xfrm>
                <a:off x="5107326" y="731329"/>
                <a:ext cx="1028628" cy="1063991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Rectangle 610">
                <a:extLst>
                  <a:ext uri="{FF2B5EF4-FFF2-40B4-BE49-F238E27FC236}">
                    <a16:creationId xmlns:a16="http://schemas.microsoft.com/office/drawing/2014/main" id="{10D939BF-1A89-47E9-B335-DA6E744F3A5A}"/>
                  </a:ext>
                </a:extLst>
              </p:cNvPr>
              <p:cNvSpPr/>
              <p:nvPr/>
            </p:nvSpPr>
            <p:spPr>
              <a:xfrm>
                <a:off x="6113530" y="730329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2" name="Rectangle 611">
                <a:extLst>
                  <a:ext uri="{FF2B5EF4-FFF2-40B4-BE49-F238E27FC236}">
                    <a16:creationId xmlns:a16="http://schemas.microsoft.com/office/drawing/2014/main" id="{5021D0C9-D11E-4A52-8522-F62B4B7C69C3}"/>
                  </a:ext>
                </a:extLst>
              </p:cNvPr>
              <p:cNvSpPr/>
              <p:nvPr/>
            </p:nvSpPr>
            <p:spPr>
              <a:xfrm>
                <a:off x="7144623" y="733065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3" name="Rectangle 612">
                <a:extLst>
                  <a:ext uri="{FF2B5EF4-FFF2-40B4-BE49-F238E27FC236}">
                    <a16:creationId xmlns:a16="http://schemas.microsoft.com/office/drawing/2014/main" id="{09126B16-5D75-4BE9-81AF-017F88289969}"/>
                  </a:ext>
                </a:extLst>
              </p:cNvPr>
              <p:cNvSpPr/>
              <p:nvPr/>
            </p:nvSpPr>
            <p:spPr>
              <a:xfrm>
                <a:off x="8176651" y="73148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Rectangle 613">
                <a:extLst>
                  <a:ext uri="{FF2B5EF4-FFF2-40B4-BE49-F238E27FC236}">
                    <a16:creationId xmlns:a16="http://schemas.microsoft.com/office/drawing/2014/main" id="{EC4F80EC-55D8-4977-9779-B19CFCDB367C}"/>
                  </a:ext>
                </a:extLst>
              </p:cNvPr>
              <p:cNvSpPr/>
              <p:nvPr/>
            </p:nvSpPr>
            <p:spPr>
              <a:xfrm>
                <a:off x="9182672" y="733013"/>
                <a:ext cx="1028628" cy="106399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3918A80B-A2D4-4069-9A14-A7CE401BF060}"/>
                </a:ext>
              </a:extLst>
            </p:cNvPr>
            <p:cNvGrpSpPr/>
            <p:nvPr/>
          </p:nvGrpSpPr>
          <p:grpSpPr>
            <a:xfrm>
              <a:off x="1106772" y="4192086"/>
              <a:ext cx="879516" cy="980368"/>
              <a:chOff x="929218" y="844015"/>
              <a:chExt cx="879516" cy="980368"/>
            </a:xfrm>
          </p:grpSpPr>
          <p:grpSp>
            <p:nvGrpSpPr>
              <p:cNvPr id="616" name="Group 615">
                <a:extLst>
                  <a:ext uri="{FF2B5EF4-FFF2-40B4-BE49-F238E27FC236}">
                    <a16:creationId xmlns:a16="http://schemas.microsoft.com/office/drawing/2014/main" id="{BFE778C3-4F85-406D-8454-141F42E36B7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33" name="Oval 632">
                  <a:extLst>
                    <a:ext uri="{FF2B5EF4-FFF2-40B4-BE49-F238E27FC236}">
                      <a16:creationId xmlns:a16="http://schemas.microsoft.com/office/drawing/2014/main" id="{C3CAAF28-ED41-4D1E-AA38-044009D366C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4" name="Oval 633">
                  <a:extLst>
                    <a:ext uri="{FF2B5EF4-FFF2-40B4-BE49-F238E27FC236}">
                      <a16:creationId xmlns:a16="http://schemas.microsoft.com/office/drawing/2014/main" id="{D5C424B0-2CFC-4848-BD84-BDA35332133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5" name="Oval 634">
                  <a:extLst>
                    <a:ext uri="{FF2B5EF4-FFF2-40B4-BE49-F238E27FC236}">
                      <a16:creationId xmlns:a16="http://schemas.microsoft.com/office/drawing/2014/main" id="{BE74AFE1-F93A-4FA3-87AD-4CFA29770A2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6" name="Oval 635">
                  <a:extLst>
                    <a:ext uri="{FF2B5EF4-FFF2-40B4-BE49-F238E27FC236}">
                      <a16:creationId xmlns:a16="http://schemas.microsoft.com/office/drawing/2014/main" id="{58DD41C0-8BE5-4B71-A428-65145B6CF0B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7" name="Group 616">
                <a:extLst>
                  <a:ext uri="{FF2B5EF4-FFF2-40B4-BE49-F238E27FC236}">
                    <a16:creationId xmlns:a16="http://schemas.microsoft.com/office/drawing/2014/main" id="{98882A3F-9562-4260-A2B1-0458326C3ABD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29" name="Oval 628">
                  <a:extLst>
                    <a:ext uri="{FF2B5EF4-FFF2-40B4-BE49-F238E27FC236}">
                      <a16:creationId xmlns:a16="http://schemas.microsoft.com/office/drawing/2014/main" id="{3CD7D561-4507-4FB7-90E4-228393EE09A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0" name="Oval 629">
                  <a:extLst>
                    <a:ext uri="{FF2B5EF4-FFF2-40B4-BE49-F238E27FC236}">
                      <a16:creationId xmlns:a16="http://schemas.microsoft.com/office/drawing/2014/main" id="{8036B5E3-3BDF-43CE-821C-7A5C1049B35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1" name="Oval 630">
                  <a:extLst>
                    <a:ext uri="{FF2B5EF4-FFF2-40B4-BE49-F238E27FC236}">
                      <a16:creationId xmlns:a16="http://schemas.microsoft.com/office/drawing/2014/main" id="{B002B22C-DE48-46EB-A2A4-E38D1DA7F29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2" name="Oval 631">
                  <a:extLst>
                    <a:ext uri="{FF2B5EF4-FFF2-40B4-BE49-F238E27FC236}">
                      <a16:creationId xmlns:a16="http://schemas.microsoft.com/office/drawing/2014/main" id="{44E75324-959E-4CCF-B9F3-C7213621B86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8" name="Group 617">
                <a:extLst>
                  <a:ext uri="{FF2B5EF4-FFF2-40B4-BE49-F238E27FC236}">
                    <a16:creationId xmlns:a16="http://schemas.microsoft.com/office/drawing/2014/main" id="{F4AE55F9-6F53-4364-8EE1-E59544AE61E1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25" name="Oval 624">
                  <a:extLst>
                    <a:ext uri="{FF2B5EF4-FFF2-40B4-BE49-F238E27FC236}">
                      <a16:creationId xmlns:a16="http://schemas.microsoft.com/office/drawing/2014/main" id="{F1DA11B2-31CF-41BA-8293-A71B6BD06CD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6" name="Oval 625">
                  <a:extLst>
                    <a:ext uri="{FF2B5EF4-FFF2-40B4-BE49-F238E27FC236}">
                      <a16:creationId xmlns:a16="http://schemas.microsoft.com/office/drawing/2014/main" id="{4421DB1A-DAEA-4D23-8F27-86AE75C67D4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7" name="Oval 626">
                  <a:extLst>
                    <a:ext uri="{FF2B5EF4-FFF2-40B4-BE49-F238E27FC236}">
                      <a16:creationId xmlns:a16="http://schemas.microsoft.com/office/drawing/2014/main" id="{DC4892AC-B522-4E5B-A333-3EAF688AFCE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8" name="Oval 627">
                  <a:extLst>
                    <a:ext uri="{FF2B5EF4-FFF2-40B4-BE49-F238E27FC236}">
                      <a16:creationId xmlns:a16="http://schemas.microsoft.com/office/drawing/2014/main" id="{1B36C668-DABA-4A25-9DC6-BE691724145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9" name="Group 618">
                <a:extLst>
                  <a:ext uri="{FF2B5EF4-FFF2-40B4-BE49-F238E27FC236}">
                    <a16:creationId xmlns:a16="http://schemas.microsoft.com/office/drawing/2014/main" id="{A6B9FA06-1E24-4106-B9EE-4DF2629DD59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21" name="Oval 620">
                  <a:extLst>
                    <a:ext uri="{FF2B5EF4-FFF2-40B4-BE49-F238E27FC236}">
                      <a16:creationId xmlns:a16="http://schemas.microsoft.com/office/drawing/2014/main" id="{B4561815-D28B-4376-97AC-0110B180E4C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2" name="Oval 621">
                  <a:extLst>
                    <a:ext uri="{FF2B5EF4-FFF2-40B4-BE49-F238E27FC236}">
                      <a16:creationId xmlns:a16="http://schemas.microsoft.com/office/drawing/2014/main" id="{31A8269A-1123-4A90-B24F-5BFADCCA787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3" name="Oval 622">
                  <a:extLst>
                    <a:ext uri="{FF2B5EF4-FFF2-40B4-BE49-F238E27FC236}">
                      <a16:creationId xmlns:a16="http://schemas.microsoft.com/office/drawing/2014/main" id="{8E9576EE-8C04-4928-8381-C717D2D67D0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4" name="Oval 623">
                  <a:extLst>
                    <a:ext uri="{FF2B5EF4-FFF2-40B4-BE49-F238E27FC236}">
                      <a16:creationId xmlns:a16="http://schemas.microsoft.com/office/drawing/2014/main" id="{DABE6940-521F-4528-9078-06E5016A364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844812B-71AB-482E-8F6D-ADA9A4F6245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7" name="Group 636">
              <a:extLst>
                <a:ext uri="{FF2B5EF4-FFF2-40B4-BE49-F238E27FC236}">
                  <a16:creationId xmlns:a16="http://schemas.microsoft.com/office/drawing/2014/main" id="{FD74FAD9-1D6D-4C07-B7A4-0AE74EB5EDDA}"/>
                </a:ext>
              </a:extLst>
            </p:cNvPr>
            <p:cNvGrpSpPr/>
            <p:nvPr/>
          </p:nvGrpSpPr>
          <p:grpSpPr>
            <a:xfrm>
              <a:off x="2153236" y="4208413"/>
              <a:ext cx="801936" cy="753482"/>
              <a:chOff x="929218" y="844015"/>
              <a:chExt cx="879516" cy="980368"/>
            </a:xfrm>
          </p:grpSpPr>
          <p:grpSp>
            <p:nvGrpSpPr>
              <p:cNvPr id="638" name="Group 637">
                <a:extLst>
                  <a:ext uri="{FF2B5EF4-FFF2-40B4-BE49-F238E27FC236}">
                    <a16:creationId xmlns:a16="http://schemas.microsoft.com/office/drawing/2014/main" id="{809629CF-504E-4330-9541-AD30C38CCC6D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5" name="Oval 654">
                  <a:extLst>
                    <a:ext uri="{FF2B5EF4-FFF2-40B4-BE49-F238E27FC236}">
                      <a16:creationId xmlns:a16="http://schemas.microsoft.com/office/drawing/2014/main" id="{7D93DA27-7C49-4AF9-A052-92EC489B6B4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6" name="Oval 655">
                  <a:extLst>
                    <a:ext uri="{FF2B5EF4-FFF2-40B4-BE49-F238E27FC236}">
                      <a16:creationId xmlns:a16="http://schemas.microsoft.com/office/drawing/2014/main" id="{C8206EC6-96CF-43B9-ADCB-C27CE17514B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7" name="Oval 656">
                  <a:extLst>
                    <a:ext uri="{FF2B5EF4-FFF2-40B4-BE49-F238E27FC236}">
                      <a16:creationId xmlns:a16="http://schemas.microsoft.com/office/drawing/2014/main" id="{571E3F82-71F7-40E7-8FED-BA60DE7B5B6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8" name="Oval 657">
                  <a:extLst>
                    <a:ext uri="{FF2B5EF4-FFF2-40B4-BE49-F238E27FC236}">
                      <a16:creationId xmlns:a16="http://schemas.microsoft.com/office/drawing/2014/main" id="{D2079DEF-0823-4B00-A840-2F6932A7432A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39" name="Group 638">
                <a:extLst>
                  <a:ext uri="{FF2B5EF4-FFF2-40B4-BE49-F238E27FC236}">
                    <a16:creationId xmlns:a16="http://schemas.microsoft.com/office/drawing/2014/main" id="{DBCB4299-2420-4830-916E-4EFFC2F1709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51" name="Oval 650">
                  <a:extLst>
                    <a:ext uri="{FF2B5EF4-FFF2-40B4-BE49-F238E27FC236}">
                      <a16:creationId xmlns:a16="http://schemas.microsoft.com/office/drawing/2014/main" id="{51E47D7C-5B42-4FED-90A5-C471242F9227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2" name="Oval 651">
                  <a:extLst>
                    <a:ext uri="{FF2B5EF4-FFF2-40B4-BE49-F238E27FC236}">
                      <a16:creationId xmlns:a16="http://schemas.microsoft.com/office/drawing/2014/main" id="{B0390C43-003D-4CDB-BD31-20808E58287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3" name="Oval 652">
                  <a:extLst>
                    <a:ext uri="{FF2B5EF4-FFF2-40B4-BE49-F238E27FC236}">
                      <a16:creationId xmlns:a16="http://schemas.microsoft.com/office/drawing/2014/main" id="{5B530D48-824C-40A8-84A0-83BDD3E1277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4" name="Oval 653">
                  <a:extLst>
                    <a:ext uri="{FF2B5EF4-FFF2-40B4-BE49-F238E27FC236}">
                      <a16:creationId xmlns:a16="http://schemas.microsoft.com/office/drawing/2014/main" id="{8B5A01AA-170A-49A2-AF3D-9EFE0B07626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0" name="Group 639">
                <a:extLst>
                  <a:ext uri="{FF2B5EF4-FFF2-40B4-BE49-F238E27FC236}">
                    <a16:creationId xmlns:a16="http://schemas.microsoft.com/office/drawing/2014/main" id="{66CB16C7-DFD3-4718-903F-8DB059EDE0F6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47" name="Oval 646">
                  <a:extLst>
                    <a:ext uri="{FF2B5EF4-FFF2-40B4-BE49-F238E27FC236}">
                      <a16:creationId xmlns:a16="http://schemas.microsoft.com/office/drawing/2014/main" id="{C39FBB27-F670-4240-A1F9-0559AD096E3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8" name="Oval 647">
                  <a:extLst>
                    <a:ext uri="{FF2B5EF4-FFF2-40B4-BE49-F238E27FC236}">
                      <a16:creationId xmlns:a16="http://schemas.microsoft.com/office/drawing/2014/main" id="{78E82DA4-6E90-424B-AAC3-3C8DD2EA70C8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9" name="Oval 648">
                  <a:extLst>
                    <a:ext uri="{FF2B5EF4-FFF2-40B4-BE49-F238E27FC236}">
                      <a16:creationId xmlns:a16="http://schemas.microsoft.com/office/drawing/2014/main" id="{59BC58D3-7015-4536-9958-97266D6D315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0" name="Oval 649">
                  <a:extLst>
                    <a:ext uri="{FF2B5EF4-FFF2-40B4-BE49-F238E27FC236}">
                      <a16:creationId xmlns:a16="http://schemas.microsoft.com/office/drawing/2014/main" id="{8C686D64-DCFF-4A48-9EE8-FE63AA506A9F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1" name="Group 640">
                <a:extLst>
                  <a:ext uri="{FF2B5EF4-FFF2-40B4-BE49-F238E27FC236}">
                    <a16:creationId xmlns:a16="http://schemas.microsoft.com/office/drawing/2014/main" id="{03D66CEA-F273-4085-81CA-A1B252D93899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43" name="Oval 642">
                  <a:extLst>
                    <a:ext uri="{FF2B5EF4-FFF2-40B4-BE49-F238E27FC236}">
                      <a16:creationId xmlns:a16="http://schemas.microsoft.com/office/drawing/2014/main" id="{9200D2EB-DD95-4E0B-A34B-125302C1903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4" name="Oval 643">
                  <a:extLst>
                    <a:ext uri="{FF2B5EF4-FFF2-40B4-BE49-F238E27FC236}">
                      <a16:creationId xmlns:a16="http://schemas.microsoft.com/office/drawing/2014/main" id="{A0230089-1CAC-4DB2-91E0-577224EEBA2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5" name="Oval 644">
                  <a:extLst>
                    <a:ext uri="{FF2B5EF4-FFF2-40B4-BE49-F238E27FC236}">
                      <a16:creationId xmlns:a16="http://schemas.microsoft.com/office/drawing/2014/main" id="{A8F380D1-5209-4098-A685-4C7347137B8B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6" name="Oval 645">
                  <a:extLst>
                    <a:ext uri="{FF2B5EF4-FFF2-40B4-BE49-F238E27FC236}">
                      <a16:creationId xmlns:a16="http://schemas.microsoft.com/office/drawing/2014/main" id="{A91F70C0-7D24-4EAC-BAF4-D0281C3E0FE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D8A344B6-BADD-40C5-98C9-C8916E56366D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59" name="Group 658">
              <a:extLst>
                <a:ext uri="{FF2B5EF4-FFF2-40B4-BE49-F238E27FC236}">
                  <a16:creationId xmlns:a16="http://schemas.microsoft.com/office/drawing/2014/main" id="{FA22D9A9-F777-49D7-85AD-5600645E423B}"/>
                </a:ext>
              </a:extLst>
            </p:cNvPr>
            <p:cNvGrpSpPr/>
            <p:nvPr/>
          </p:nvGrpSpPr>
          <p:grpSpPr>
            <a:xfrm>
              <a:off x="3150454" y="4199366"/>
              <a:ext cx="801936" cy="973088"/>
              <a:chOff x="929218" y="844015"/>
              <a:chExt cx="879516" cy="980368"/>
            </a:xfrm>
          </p:grpSpPr>
          <p:grpSp>
            <p:nvGrpSpPr>
              <p:cNvPr id="660" name="Group 659">
                <a:extLst>
                  <a:ext uri="{FF2B5EF4-FFF2-40B4-BE49-F238E27FC236}">
                    <a16:creationId xmlns:a16="http://schemas.microsoft.com/office/drawing/2014/main" id="{605107B8-B627-4659-BEFE-B3E5969589C8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7" name="Oval 676">
                  <a:extLst>
                    <a:ext uri="{FF2B5EF4-FFF2-40B4-BE49-F238E27FC236}">
                      <a16:creationId xmlns:a16="http://schemas.microsoft.com/office/drawing/2014/main" id="{87742B16-7CDB-41BD-8068-50B02F83F26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8" name="Oval 677">
                  <a:extLst>
                    <a:ext uri="{FF2B5EF4-FFF2-40B4-BE49-F238E27FC236}">
                      <a16:creationId xmlns:a16="http://schemas.microsoft.com/office/drawing/2014/main" id="{E7460E3A-F80B-4048-A106-0D3E31A3A2D2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9" name="Oval 678">
                  <a:extLst>
                    <a:ext uri="{FF2B5EF4-FFF2-40B4-BE49-F238E27FC236}">
                      <a16:creationId xmlns:a16="http://schemas.microsoft.com/office/drawing/2014/main" id="{5A8D4F36-0424-4AC4-A2F6-1F7B6103B48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0" name="Oval 679">
                  <a:extLst>
                    <a:ext uri="{FF2B5EF4-FFF2-40B4-BE49-F238E27FC236}">
                      <a16:creationId xmlns:a16="http://schemas.microsoft.com/office/drawing/2014/main" id="{E515E5BF-E9E8-4BB0-80E1-DE355D2A4CF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1" name="Group 660">
                <a:extLst>
                  <a:ext uri="{FF2B5EF4-FFF2-40B4-BE49-F238E27FC236}">
                    <a16:creationId xmlns:a16="http://schemas.microsoft.com/office/drawing/2014/main" id="{8FF66CAE-FE86-45F1-BD43-F3A87389CD18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73" name="Oval 672">
                  <a:extLst>
                    <a:ext uri="{FF2B5EF4-FFF2-40B4-BE49-F238E27FC236}">
                      <a16:creationId xmlns:a16="http://schemas.microsoft.com/office/drawing/2014/main" id="{8A5359A9-0812-4257-BB46-FC5BFA2E7FA5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4" name="Oval 673">
                  <a:extLst>
                    <a:ext uri="{FF2B5EF4-FFF2-40B4-BE49-F238E27FC236}">
                      <a16:creationId xmlns:a16="http://schemas.microsoft.com/office/drawing/2014/main" id="{36761272-EA2E-4EB8-9EF1-B417D6E854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5" name="Oval 674">
                  <a:extLst>
                    <a:ext uri="{FF2B5EF4-FFF2-40B4-BE49-F238E27FC236}">
                      <a16:creationId xmlns:a16="http://schemas.microsoft.com/office/drawing/2014/main" id="{E01D567D-249A-4687-AF5A-CC83B54D552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6" name="Oval 675">
                  <a:extLst>
                    <a:ext uri="{FF2B5EF4-FFF2-40B4-BE49-F238E27FC236}">
                      <a16:creationId xmlns:a16="http://schemas.microsoft.com/office/drawing/2014/main" id="{FA132628-8922-4849-AE04-A671AFAC7B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2" name="Group 661">
                <a:extLst>
                  <a:ext uri="{FF2B5EF4-FFF2-40B4-BE49-F238E27FC236}">
                    <a16:creationId xmlns:a16="http://schemas.microsoft.com/office/drawing/2014/main" id="{F1C7856F-4032-4C04-8493-837ED532FEF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69" name="Oval 668">
                  <a:extLst>
                    <a:ext uri="{FF2B5EF4-FFF2-40B4-BE49-F238E27FC236}">
                      <a16:creationId xmlns:a16="http://schemas.microsoft.com/office/drawing/2014/main" id="{ED351515-502A-4722-B5FD-BF8EB130F7D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0" name="Oval 669">
                  <a:extLst>
                    <a:ext uri="{FF2B5EF4-FFF2-40B4-BE49-F238E27FC236}">
                      <a16:creationId xmlns:a16="http://schemas.microsoft.com/office/drawing/2014/main" id="{3D875FDC-8159-4EB7-978D-2D71B86B1F8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1" name="Oval 670">
                  <a:extLst>
                    <a:ext uri="{FF2B5EF4-FFF2-40B4-BE49-F238E27FC236}">
                      <a16:creationId xmlns:a16="http://schemas.microsoft.com/office/drawing/2014/main" id="{4F4E12CF-AAEA-44AD-AF6E-2A5FF271A3C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2" name="Oval 671">
                  <a:extLst>
                    <a:ext uri="{FF2B5EF4-FFF2-40B4-BE49-F238E27FC236}">
                      <a16:creationId xmlns:a16="http://schemas.microsoft.com/office/drawing/2014/main" id="{DDC7B1E5-910E-4B6B-A772-4AF45976979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3" name="Group 662">
                <a:extLst>
                  <a:ext uri="{FF2B5EF4-FFF2-40B4-BE49-F238E27FC236}">
                    <a16:creationId xmlns:a16="http://schemas.microsoft.com/office/drawing/2014/main" id="{FF623149-B4B3-4EE0-B798-8603C637735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65" name="Oval 664">
                  <a:extLst>
                    <a:ext uri="{FF2B5EF4-FFF2-40B4-BE49-F238E27FC236}">
                      <a16:creationId xmlns:a16="http://schemas.microsoft.com/office/drawing/2014/main" id="{BEB39399-11A5-4BA3-8F20-A587FE52B6A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6" name="Oval 665">
                  <a:extLst>
                    <a:ext uri="{FF2B5EF4-FFF2-40B4-BE49-F238E27FC236}">
                      <a16:creationId xmlns:a16="http://schemas.microsoft.com/office/drawing/2014/main" id="{0585B533-FE28-4C88-8AB9-FE6AE4A4C0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7" name="Oval 666">
                  <a:extLst>
                    <a:ext uri="{FF2B5EF4-FFF2-40B4-BE49-F238E27FC236}">
                      <a16:creationId xmlns:a16="http://schemas.microsoft.com/office/drawing/2014/main" id="{AD5E46BC-AA51-446D-BADB-8BAD2BFD708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8" name="Oval 667">
                  <a:extLst>
                    <a:ext uri="{FF2B5EF4-FFF2-40B4-BE49-F238E27FC236}">
                      <a16:creationId xmlns:a16="http://schemas.microsoft.com/office/drawing/2014/main" id="{98B7D4A4-1F23-4BF5-A8D0-51D73073E726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FB23361B-274D-4D43-82BF-818D64D13454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1" name="Group 680">
              <a:extLst>
                <a:ext uri="{FF2B5EF4-FFF2-40B4-BE49-F238E27FC236}">
                  <a16:creationId xmlns:a16="http://schemas.microsoft.com/office/drawing/2014/main" id="{924FF541-41D7-4741-B386-FE2A75AA3EDC}"/>
                </a:ext>
              </a:extLst>
            </p:cNvPr>
            <p:cNvGrpSpPr/>
            <p:nvPr/>
          </p:nvGrpSpPr>
          <p:grpSpPr>
            <a:xfrm>
              <a:off x="4154350" y="4180204"/>
              <a:ext cx="801936" cy="565828"/>
              <a:chOff x="929218" y="844015"/>
              <a:chExt cx="879516" cy="980368"/>
            </a:xfrm>
          </p:grpSpPr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AC6A1983-6FC4-4A1F-99C4-D306429F6D1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9" name="Oval 698">
                  <a:extLst>
                    <a:ext uri="{FF2B5EF4-FFF2-40B4-BE49-F238E27FC236}">
                      <a16:creationId xmlns:a16="http://schemas.microsoft.com/office/drawing/2014/main" id="{5C235923-949A-400E-9761-476FCE4EAFF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0" name="Oval 699">
                  <a:extLst>
                    <a:ext uri="{FF2B5EF4-FFF2-40B4-BE49-F238E27FC236}">
                      <a16:creationId xmlns:a16="http://schemas.microsoft.com/office/drawing/2014/main" id="{B164AA87-8399-4B28-B31C-AA62DF6DEC1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1" name="Oval 700">
                  <a:extLst>
                    <a:ext uri="{FF2B5EF4-FFF2-40B4-BE49-F238E27FC236}">
                      <a16:creationId xmlns:a16="http://schemas.microsoft.com/office/drawing/2014/main" id="{526A6FEC-BD2D-49A2-BE68-9DD156F8BCC8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2" name="Oval 701">
                  <a:extLst>
                    <a:ext uri="{FF2B5EF4-FFF2-40B4-BE49-F238E27FC236}">
                      <a16:creationId xmlns:a16="http://schemas.microsoft.com/office/drawing/2014/main" id="{9A18455F-E031-485B-999B-FB14ABDC9C7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3" name="Group 682">
                <a:extLst>
                  <a:ext uri="{FF2B5EF4-FFF2-40B4-BE49-F238E27FC236}">
                    <a16:creationId xmlns:a16="http://schemas.microsoft.com/office/drawing/2014/main" id="{B3359073-645A-40A8-9AEF-1D4A5D8ECF9E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695" name="Oval 694">
                  <a:extLst>
                    <a:ext uri="{FF2B5EF4-FFF2-40B4-BE49-F238E27FC236}">
                      <a16:creationId xmlns:a16="http://schemas.microsoft.com/office/drawing/2014/main" id="{D96D55FE-F882-4D96-9AD4-99FA99F3DF6D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6" name="Oval 695">
                  <a:extLst>
                    <a:ext uri="{FF2B5EF4-FFF2-40B4-BE49-F238E27FC236}">
                      <a16:creationId xmlns:a16="http://schemas.microsoft.com/office/drawing/2014/main" id="{E987EA47-FD5D-4B90-AB09-AFE9A781BF0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7" name="Oval 696">
                  <a:extLst>
                    <a:ext uri="{FF2B5EF4-FFF2-40B4-BE49-F238E27FC236}">
                      <a16:creationId xmlns:a16="http://schemas.microsoft.com/office/drawing/2014/main" id="{59CADD76-33C1-439C-9EDC-C60690DD0CA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8" name="Oval 697">
                  <a:extLst>
                    <a:ext uri="{FF2B5EF4-FFF2-40B4-BE49-F238E27FC236}">
                      <a16:creationId xmlns:a16="http://schemas.microsoft.com/office/drawing/2014/main" id="{F4561A6E-5ADD-43CD-B9EC-6A9F36CBE82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4" name="Group 683">
                <a:extLst>
                  <a:ext uri="{FF2B5EF4-FFF2-40B4-BE49-F238E27FC236}">
                    <a16:creationId xmlns:a16="http://schemas.microsoft.com/office/drawing/2014/main" id="{7899B7F5-4FE5-4720-94A4-D92503840EE0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691" name="Oval 690">
                  <a:extLst>
                    <a:ext uri="{FF2B5EF4-FFF2-40B4-BE49-F238E27FC236}">
                      <a16:creationId xmlns:a16="http://schemas.microsoft.com/office/drawing/2014/main" id="{42C307F3-9DA7-44A7-B702-D402EAF9034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2" name="Oval 691">
                  <a:extLst>
                    <a:ext uri="{FF2B5EF4-FFF2-40B4-BE49-F238E27FC236}">
                      <a16:creationId xmlns:a16="http://schemas.microsoft.com/office/drawing/2014/main" id="{455DCF75-2527-4401-A04E-48AB86777FEC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3" name="Oval 692">
                  <a:extLst>
                    <a:ext uri="{FF2B5EF4-FFF2-40B4-BE49-F238E27FC236}">
                      <a16:creationId xmlns:a16="http://schemas.microsoft.com/office/drawing/2014/main" id="{3C15CF30-0ADD-4F01-9C90-B6B0A297B670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4" name="Oval 693">
                  <a:extLst>
                    <a:ext uri="{FF2B5EF4-FFF2-40B4-BE49-F238E27FC236}">
                      <a16:creationId xmlns:a16="http://schemas.microsoft.com/office/drawing/2014/main" id="{8BA864F5-943E-4C19-A3CC-B98B4A093AD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5" name="Group 684">
                <a:extLst>
                  <a:ext uri="{FF2B5EF4-FFF2-40B4-BE49-F238E27FC236}">
                    <a16:creationId xmlns:a16="http://schemas.microsoft.com/office/drawing/2014/main" id="{8A2E3157-0ACC-474C-A813-487B01C2629C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687" name="Oval 686">
                  <a:extLst>
                    <a:ext uri="{FF2B5EF4-FFF2-40B4-BE49-F238E27FC236}">
                      <a16:creationId xmlns:a16="http://schemas.microsoft.com/office/drawing/2014/main" id="{45BA49BC-0C93-4875-8893-8BE2D4482F61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8" name="Oval 687">
                  <a:extLst>
                    <a:ext uri="{FF2B5EF4-FFF2-40B4-BE49-F238E27FC236}">
                      <a16:creationId xmlns:a16="http://schemas.microsoft.com/office/drawing/2014/main" id="{34A140EC-CC48-4412-B2EB-2399B0A0BD1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9" name="Oval 688">
                  <a:extLst>
                    <a:ext uri="{FF2B5EF4-FFF2-40B4-BE49-F238E27FC236}">
                      <a16:creationId xmlns:a16="http://schemas.microsoft.com/office/drawing/2014/main" id="{44B37B61-8319-4583-A857-7A64F19C7AF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0" name="Oval 689">
                  <a:extLst>
                    <a:ext uri="{FF2B5EF4-FFF2-40B4-BE49-F238E27FC236}">
                      <a16:creationId xmlns:a16="http://schemas.microsoft.com/office/drawing/2014/main" id="{47DF37BF-7D8F-4993-BEC8-17556227C91E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5CC196EF-E3F6-48B0-A220-E75C5F1D2193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3" name="Group 702">
              <a:extLst>
                <a:ext uri="{FF2B5EF4-FFF2-40B4-BE49-F238E27FC236}">
                  <a16:creationId xmlns:a16="http://schemas.microsoft.com/office/drawing/2014/main" id="{D165F780-FABB-4391-BF18-039EBE661F17}"/>
                </a:ext>
              </a:extLst>
            </p:cNvPr>
            <p:cNvGrpSpPr/>
            <p:nvPr/>
          </p:nvGrpSpPr>
          <p:grpSpPr>
            <a:xfrm>
              <a:off x="5095837" y="4230285"/>
              <a:ext cx="801936" cy="843402"/>
              <a:chOff x="929218" y="844015"/>
              <a:chExt cx="879516" cy="980368"/>
            </a:xfrm>
          </p:grpSpPr>
          <p:grpSp>
            <p:nvGrpSpPr>
              <p:cNvPr id="704" name="Group 703">
                <a:extLst>
                  <a:ext uri="{FF2B5EF4-FFF2-40B4-BE49-F238E27FC236}">
                    <a16:creationId xmlns:a16="http://schemas.microsoft.com/office/drawing/2014/main" id="{D8DCDCB0-E5D7-4FE3-A6C3-C484483D9553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21" name="Oval 720">
                  <a:extLst>
                    <a:ext uri="{FF2B5EF4-FFF2-40B4-BE49-F238E27FC236}">
                      <a16:creationId xmlns:a16="http://schemas.microsoft.com/office/drawing/2014/main" id="{F9B06B7E-9278-4D9A-B173-C33A881CC5B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2" name="Oval 721">
                  <a:extLst>
                    <a:ext uri="{FF2B5EF4-FFF2-40B4-BE49-F238E27FC236}">
                      <a16:creationId xmlns:a16="http://schemas.microsoft.com/office/drawing/2014/main" id="{810EFADD-9D1D-4237-942D-DE98D99A701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3" name="Oval 722">
                  <a:extLst>
                    <a:ext uri="{FF2B5EF4-FFF2-40B4-BE49-F238E27FC236}">
                      <a16:creationId xmlns:a16="http://schemas.microsoft.com/office/drawing/2014/main" id="{B06F34BD-51FB-4FA4-90BF-C9B3E917728D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4" name="Oval 723">
                  <a:extLst>
                    <a:ext uri="{FF2B5EF4-FFF2-40B4-BE49-F238E27FC236}">
                      <a16:creationId xmlns:a16="http://schemas.microsoft.com/office/drawing/2014/main" id="{77873A76-5FAA-43D6-8E80-F3B3A4B91DE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5" name="Group 704">
                <a:extLst>
                  <a:ext uri="{FF2B5EF4-FFF2-40B4-BE49-F238E27FC236}">
                    <a16:creationId xmlns:a16="http://schemas.microsoft.com/office/drawing/2014/main" id="{539D097C-B48E-44A6-90CB-E112F2A1C9B9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17" name="Oval 716">
                  <a:extLst>
                    <a:ext uri="{FF2B5EF4-FFF2-40B4-BE49-F238E27FC236}">
                      <a16:creationId xmlns:a16="http://schemas.microsoft.com/office/drawing/2014/main" id="{D10BDCA3-0A63-4B58-8CDF-5D1E8C23DFB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8" name="Oval 717">
                  <a:extLst>
                    <a:ext uri="{FF2B5EF4-FFF2-40B4-BE49-F238E27FC236}">
                      <a16:creationId xmlns:a16="http://schemas.microsoft.com/office/drawing/2014/main" id="{827393EF-2A51-45EE-A097-F2B6BFD7AA5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9" name="Oval 718">
                  <a:extLst>
                    <a:ext uri="{FF2B5EF4-FFF2-40B4-BE49-F238E27FC236}">
                      <a16:creationId xmlns:a16="http://schemas.microsoft.com/office/drawing/2014/main" id="{4E155266-D2AC-4B26-BF3F-E8E282FA26D7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0" name="Oval 719">
                  <a:extLst>
                    <a:ext uri="{FF2B5EF4-FFF2-40B4-BE49-F238E27FC236}">
                      <a16:creationId xmlns:a16="http://schemas.microsoft.com/office/drawing/2014/main" id="{8C2132C9-47E4-4469-BA1C-A822CE31E6F9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6" name="Group 705">
                <a:extLst>
                  <a:ext uri="{FF2B5EF4-FFF2-40B4-BE49-F238E27FC236}">
                    <a16:creationId xmlns:a16="http://schemas.microsoft.com/office/drawing/2014/main" id="{63865A01-F8AC-47B4-BCDE-938B6F1DED3E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13" name="Oval 712">
                  <a:extLst>
                    <a:ext uri="{FF2B5EF4-FFF2-40B4-BE49-F238E27FC236}">
                      <a16:creationId xmlns:a16="http://schemas.microsoft.com/office/drawing/2014/main" id="{A7CBDA7D-1BD7-486A-8270-DE71BD3C732B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4" name="Oval 713">
                  <a:extLst>
                    <a:ext uri="{FF2B5EF4-FFF2-40B4-BE49-F238E27FC236}">
                      <a16:creationId xmlns:a16="http://schemas.microsoft.com/office/drawing/2014/main" id="{0C356356-7C67-4C1C-B9A4-5DE94F781A8F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5" name="Oval 714">
                  <a:extLst>
                    <a:ext uri="{FF2B5EF4-FFF2-40B4-BE49-F238E27FC236}">
                      <a16:creationId xmlns:a16="http://schemas.microsoft.com/office/drawing/2014/main" id="{A4AB3A09-70DF-411F-9AF7-3C6EF1BCF8D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6" name="Oval 715">
                  <a:extLst>
                    <a:ext uri="{FF2B5EF4-FFF2-40B4-BE49-F238E27FC236}">
                      <a16:creationId xmlns:a16="http://schemas.microsoft.com/office/drawing/2014/main" id="{CD4BDE7A-95FD-4E72-8AE6-1AC27703CDC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7" name="Group 706">
                <a:extLst>
                  <a:ext uri="{FF2B5EF4-FFF2-40B4-BE49-F238E27FC236}">
                    <a16:creationId xmlns:a16="http://schemas.microsoft.com/office/drawing/2014/main" id="{0EF21FC9-7D75-4552-92B7-91C07A20DC36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09" name="Oval 708">
                  <a:extLst>
                    <a:ext uri="{FF2B5EF4-FFF2-40B4-BE49-F238E27FC236}">
                      <a16:creationId xmlns:a16="http://schemas.microsoft.com/office/drawing/2014/main" id="{0F568647-B679-4DDA-8194-298FA3D0D26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0" name="Oval 709">
                  <a:extLst>
                    <a:ext uri="{FF2B5EF4-FFF2-40B4-BE49-F238E27FC236}">
                      <a16:creationId xmlns:a16="http://schemas.microsoft.com/office/drawing/2014/main" id="{72D3EF2E-C8A4-4214-886D-4F7A033A3D7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1" name="Oval 710">
                  <a:extLst>
                    <a:ext uri="{FF2B5EF4-FFF2-40B4-BE49-F238E27FC236}">
                      <a16:creationId xmlns:a16="http://schemas.microsoft.com/office/drawing/2014/main" id="{8B7E5786-B20E-4501-ACFB-85C8E06D8FA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2" name="Oval 711">
                  <a:extLst>
                    <a:ext uri="{FF2B5EF4-FFF2-40B4-BE49-F238E27FC236}">
                      <a16:creationId xmlns:a16="http://schemas.microsoft.com/office/drawing/2014/main" id="{7403C966-4D56-4D1A-9102-9D3B5955081D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AAC8AF0F-EE6F-496D-9380-18DF45642A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5" name="Group 724">
              <a:extLst>
                <a:ext uri="{FF2B5EF4-FFF2-40B4-BE49-F238E27FC236}">
                  <a16:creationId xmlns:a16="http://schemas.microsoft.com/office/drawing/2014/main" id="{CAD17E92-42B6-4762-BF55-79DC393CAF8C}"/>
                </a:ext>
              </a:extLst>
            </p:cNvPr>
            <p:cNvGrpSpPr/>
            <p:nvPr/>
          </p:nvGrpSpPr>
          <p:grpSpPr>
            <a:xfrm>
              <a:off x="6216512" y="4250806"/>
              <a:ext cx="801936" cy="843402"/>
              <a:chOff x="929218" y="844015"/>
              <a:chExt cx="879516" cy="980368"/>
            </a:xfrm>
          </p:grpSpPr>
          <p:grpSp>
            <p:nvGrpSpPr>
              <p:cNvPr id="726" name="Group 725">
                <a:extLst>
                  <a:ext uri="{FF2B5EF4-FFF2-40B4-BE49-F238E27FC236}">
                    <a16:creationId xmlns:a16="http://schemas.microsoft.com/office/drawing/2014/main" id="{E6E01AC6-A260-4775-B82C-208EECB4ECFE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43" name="Oval 742">
                  <a:extLst>
                    <a:ext uri="{FF2B5EF4-FFF2-40B4-BE49-F238E27FC236}">
                      <a16:creationId xmlns:a16="http://schemas.microsoft.com/office/drawing/2014/main" id="{0C566A33-C7E4-4DF5-9C4F-A6A390BB14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4" name="Oval 743">
                  <a:extLst>
                    <a:ext uri="{FF2B5EF4-FFF2-40B4-BE49-F238E27FC236}">
                      <a16:creationId xmlns:a16="http://schemas.microsoft.com/office/drawing/2014/main" id="{FBE607DD-9549-4B2D-9CCE-5441B3C0F153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5" name="Oval 744">
                  <a:extLst>
                    <a:ext uri="{FF2B5EF4-FFF2-40B4-BE49-F238E27FC236}">
                      <a16:creationId xmlns:a16="http://schemas.microsoft.com/office/drawing/2014/main" id="{AF1EC712-A4EB-4A87-A7E1-EC1BE15F234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6" name="Oval 745">
                  <a:extLst>
                    <a:ext uri="{FF2B5EF4-FFF2-40B4-BE49-F238E27FC236}">
                      <a16:creationId xmlns:a16="http://schemas.microsoft.com/office/drawing/2014/main" id="{FED40ADD-C902-422B-A822-F4C36CE5D4A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7" name="Group 726">
                <a:extLst>
                  <a:ext uri="{FF2B5EF4-FFF2-40B4-BE49-F238E27FC236}">
                    <a16:creationId xmlns:a16="http://schemas.microsoft.com/office/drawing/2014/main" id="{77151717-439C-4361-8303-D7265048A787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39" name="Oval 738">
                  <a:extLst>
                    <a:ext uri="{FF2B5EF4-FFF2-40B4-BE49-F238E27FC236}">
                      <a16:creationId xmlns:a16="http://schemas.microsoft.com/office/drawing/2014/main" id="{32BB8988-4447-4C80-B5BF-54B7E4842CF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0" name="Oval 739">
                  <a:extLst>
                    <a:ext uri="{FF2B5EF4-FFF2-40B4-BE49-F238E27FC236}">
                      <a16:creationId xmlns:a16="http://schemas.microsoft.com/office/drawing/2014/main" id="{E5F2103C-8860-4915-9178-96D5203FC72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1" name="Oval 740">
                  <a:extLst>
                    <a:ext uri="{FF2B5EF4-FFF2-40B4-BE49-F238E27FC236}">
                      <a16:creationId xmlns:a16="http://schemas.microsoft.com/office/drawing/2014/main" id="{F8C4571E-62A4-4242-85C4-6BEE769B314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2" name="Oval 741">
                  <a:extLst>
                    <a:ext uri="{FF2B5EF4-FFF2-40B4-BE49-F238E27FC236}">
                      <a16:creationId xmlns:a16="http://schemas.microsoft.com/office/drawing/2014/main" id="{91BE50D2-CCBF-4B2B-B7CF-43979018188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8" name="Group 727">
                <a:extLst>
                  <a:ext uri="{FF2B5EF4-FFF2-40B4-BE49-F238E27FC236}">
                    <a16:creationId xmlns:a16="http://schemas.microsoft.com/office/drawing/2014/main" id="{FA6F03A4-7873-4D17-BB90-7EA5E60510C7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35" name="Oval 734">
                  <a:extLst>
                    <a:ext uri="{FF2B5EF4-FFF2-40B4-BE49-F238E27FC236}">
                      <a16:creationId xmlns:a16="http://schemas.microsoft.com/office/drawing/2014/main" id="{E219AC28-598D-43CB-9933-662547E50399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6" name="Oval 735">
                  <a:extLst>
                    <a:ext uri="{FF2B5EF4-FFF2-40B4-BE49-F238E27FC236}">
                      <a16:creationId xmlns:a16="http://schemas.microsoft.com/office/drawing/2014/main" id="{6D9EA89A-CF6A-42BE-AF2A-312FB4C52FB6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7" name="Oval 736">
                  <a:extLst>
                    <a:ext uri="{FF2B5EF4-FFF2-40B4-BE49-F238E27FC236}">
                      <a16:creationId xmlns:a16="http://schemas.microsoft.com/office/drawing/2014/main" id="{9CF42E06-3222-47C1-96E8-B76756C46A3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8" name="Oval 737">
                  <a:extLst>
                    <a:ext uri="{FF2B5EF4-FFF2-40B4-BE49-F238E27FC236}">
                      <a16:creationId xmlns:a16="http://schemas.microsoft.com/office/drawing/2014/main" id="{FA95405C-242D-4063-8321-F8AA18A883B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9" name="Group 728">
                <a:extLst>
                  <a:ext uri="{FF2B5EF4-FFF2-40B4-BE49-F238E27FC236}">
                    <a16:creationId xmlns:a16="http://schemas.microsoft.com/office/drawing/2014/main" id="{5D9F76C1-E2CC-4FBD-BF50-63953A784E9B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31" name="Oval 730">
                  <a:extLst>
                    <a:ext uri="{FF2B5EF4-FFF2-40B4-BE49-F238E27FC236}">
                      <a16:creationId xmlns:a16="http://schemas.microsoft.com/office/drawing/2014/main" id="{6E581CA1-490C-4385-8530-951753DBAEF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2" name="Oval 731">
                  <a:extLst>
                    <a:ext uri="{FF2B5EF4-FFF2-40B4-BE49-F238E27FC236}">
                      <a16:creationId xmlns:a16="http://schemas.microsoft.com/office/drawing/2014/main" id="{5A59359D-4267-493D-88F1-7C79F42AEC5E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3" name="Oval 732">
                  <a:extLst>
                    <a:ext uri="{FF2B5EF4-FFF2-40B4-BE49-F238E27FC236}">
                      <a16:creationId xmlns:a16="http://schemas.microsoft.com/office/drawing/2014/main" id="{9674457D-90C8-40F1-80F7-3A52EF9B2FB1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4" name="Oval 733">
                  <a:extLst>
                    <a:ext uri="{FF2B5EF4-FFF2-40B4-BE49-F238E27FC236}">
                      <a16:creationId xmlns:a16="http://schemas.microsoft.com/office/drawing/2014/main" id="{FB88593A-E3EA-4C48-8B75-03C45A67156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018BDEEE-E8F0-4173-962E-DDBFE9547CA9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7" name="Group 746">
              <a:extLst>
                <a:ext uri="{FF2B5EF4-FFF2-40B4-BE49-F238E27FC236}">
                  <a16:creationId xmlns:a16="http://schemas.microsoft.com/office/drawing/2014/main" id="{F70E1210-8996-44E0-986C-EB2CDA1B69F9}"/>
                </a:ext>
              </a:extLst>
            </p:cNvPr>
            <p:cNvGrpSpPr/>
            <p:nvPr/>
          </p:nvGrpSpPr>
          <p:grpSpPr>
            <a:xfrm>
              <a:off x="7184163" y="4262229"/>
              <a:ext cx="801936" cy="614880"/>
              <a:chOff x="929218" y="844015"/>
              <a:chExt cx="879516" cy="980368"/>
            </a:xfrm>
          </p:grpSpPr>
          <p:grpSp>
            <p:nvGrpSpPr>
              <p:cNvPr id="748" name="Group 747">
                <a:extLst>
                  <a:ext uri="{FF2B5EF4-FFF2-40B4-BE49-F238E27FC236}">
                    <a16:creationId xmlns:a16="http://schemas.microsoft.com/office/drawing/2014/main" id="{FD32D10B-E131-45CD-8794-6BF4E099ABE6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5" name="Oval 764">
                  <a:extLst>
                    <a:ext uri="{FF2B5EF4-FFF2-40B4-BE49-F238E27FC236}">
                      <a16:creationId xmlns:a16="http://schemas.microsoft.com/office/drawing/2014/main" id="{DB53AFF0-A1CE-4886-97AF-5DBE8967CF96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6" name="Oval 765">
                  <a:extLst>
                    <a:ext uri="{FF2B5EF4-FFF2-40B4-BE49-F238E27FC236}">
                      <a16:creationId xmlns:a16="http://schemas.microsoft.com/office/drawing/2014/main" id="{AA7FE5CD-EB0C-4383-AE09-F14144408A25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7" name="Oval 766">
                  <a:extLst>
                    <a:ext uri="{FF2B5EF4-FFF2-40B4-BE49-F238E27FC236}">
                      <a16:creationId xmlns:a16="http://schemas.microsoft.com/office/drawing/2014/main" id="{DEFCEA14-1BB4-4D1D-9880-4F20A423BB9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8" name="Oval 767">
                  <a:extLst>
                    <a:ext uri="{FF2B5EF4-FFF2-40B4-BE49-F238E27FC236}">
                      <a16:creationId xmlns:a16="http://schemas.microsoft.com/office/drawing/2014/main" id="{302C8680-C365-4792-AB6D-63EB7338B26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9" name="Group 748">
                <a:extLst>
                  <a:ext uri="{FF2B5EF4-FFF2-40B4-BE49-F238E27FC236}">
                    <a16:creationId xmlns:a16="http://schemas.microsoft.com/office/drawing/2014/main" id="{50565A09-91F7-4E9C-AB96-DBC49FD166BB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61" name="Oval 760">
                  <a:extLst>
                    <a:ext uri="{FF2B5EF4-FFF2-40B4-BE49-F238E27FC236}">
                      <a16:creationId xmlns:a16="http://schemas.microsoft.com/office/drawing/2014/main" id="{10C12B46-A45E-4882-8796-FDDFA277E8D8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2" name="Oval 761">
                  <a:extLst>
                    <a:ext uri="{FF2B5EF4-FFF2-40B4-BE49-F238E27FC236}">
                      <a16:creationId xmlns:a16="http://schemas.microsoft.com/office/drawing/2014/main" id="{35FF14DB-ED91-42D9-936D-9E7919B7DADB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3" name="Oval 762">
                  <a:extLst>
                    <a:ext uri="{FF2B5EF4-FFF2-40B4-BE49-F238E27FC236}">
                      <a16:creationId xmlns:a16="http://schemas.microsoft.com/office/drawing/2014/main" id="{193CAB26-436A-4BF4-9059-F6C4B733630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4" name="Oval 763">
                  <a:extLst>
                    <a:ext uri="{FF2B5EF4-FFF2-40B4-BE49-F238E27FC236}">
                      <a16:creationId xmlns:a16="http://schemas.microsoft.com/office/drawing/2014/main" id="{AA461011-3EDB-49D6-A3D6-4BAF7327CE84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0" name="Group 749">
                <a:extLst>
                  <a:ext uri="{FF2B5EF4-FFF2-40B4-BE49-F238E27FC236}">
                    <a16:creationId xmlns:a16="http://schemas.microsoft.com/office/drawing/2014/main" id="{A6D2E7B7-204C-497A-ABEE-9F08D8CB39A5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57" name="Oval 756">
                  <a:extLst>
                    <a:ext uri="{FF2B5EF4-FFF2-40B4-BE49-F238E27FC236}">
                      <a16:creationId xmlns:a16="http://schemas.microsoft.com/office/drawing/2014/main" id="{848BBB27-CE32-4360-BC8D-15A33DEFBA52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8" name="Oval 757">
                  <a:extLst>
                    <a:ext uri="{FF2B5EF4-FFF2-40B4-BE49-F238E27FC236}">
                      <a16:creationId xmlns:a16="http://schemas.microsoft.com/office/drawing/2014/main" id="{4FC24E70-31FB-43C9-BF09-0D96705AB46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9" name="Oval 758">
                  <a:extLst>
                    <a:ext uri="{FF2B5EF4-FFF2-40B4-BE49-F238E27FC236}">
                      <a16:creationId xmlns:a16="http://schemas.microsoft.com/office/drawing/2014/main" id="{F5321A34-B731-4E5A-9783-B9229ABC2459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0" name="Oval 759">
                  <a:extLst>
                    <a:ext uri="{FF2B5EF4-FFF2-40B4-BE49-F238E27FC236}">
                      <a16:creationId xmlns:a16="http://schemas.microsoft.com/office/drawing/2014/main" id="{68E1DC4A-19DB-47A4-AB72-296675559C83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1" name="Group 750">
                <a:extLst>
                  <a:ext uri="{FF2B5EF4-FFF2-40B4-BE49-F238E27FC236}">
                    <a16:creationId xmlns:a16="http://schemas.microsoft.com/office/drawing/2014/main" id="{43C2F0F1-3E46-4A61-BEBB-C9BACA9F585A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53" name="Oval 752">
                  <a:extLst>
                    <a:ext uri="{FF2B5EF4-FFF2-40B4-BE49-F238E27FC236}">
                      <a16:creationId xmlns:a16="http://schemas.microsoft.com/office/drawing/2014/main" id="{5F69DB08-5FE6-41FE-86EF-CEAC45C1972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4" name="Oval 753">
                  <a:extLst>
                    <a:ext uri="{FF2B5EF4-FFF2-40B4-BE49-F238E27FC236}">
                      <a16:creationId xmlns:a16="http://schemas.microsoft.com/office/drawing/2014/main" id="{0A7342A5-F969-4764-96F4-5F806E008E5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5" name="Oval 754">
                  <a:extLst>
                    <a:ext uri="{FF2B5EF4-FFF2-40B4-BE49-F238E27FC236}">
                      <a16:creationId xmlns:a16="http://schemas.microsoft.com/office/drawing/2014/main" id="{F7785E2F-1B5C-4756-B798-D7BEF394AD42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6" name="Oval 755">
                  <a:extLst>
                    <a:ext uri="{FF2B5EF4-FFF2-40B4-BE49-F238E27FC236}">
                      <a16:creationId xmlns:a16="http://schemas.microsoft.com/office/drawing/2014/main" id="{C1BE374A-B336-4B47-ABE7-978CD6A1F3A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FC4699E6-2F85-4805-9EEC-D074FB1C1D97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9" name="Group 768">
              <a:extLst>
                <a:ext uri="{FF2B5EF4-FFF2-40B4-BE49-F238E27FC236}">
                  <a16:creationId xmlns:a16="http://schemas.microsoft.com/office/drawing/2014/main" id="{7C7150A5-EC01-4E0B-84F6-7A39D26F51DB}"/>
                </a:ext>
              </a:extLst>
            </p:cNvPr>
            <p:cNvGrpSpPr/>
            <p:nvPr/>
          </p:nvGrpSpPr>
          <p:grpSpPr>
            <a:xfrm>
              <a:off x="8212358" y="4243874"/>
              <a:ext cx="801936" cy="850334"/>
              <a:chOff x="929218" y="844015"/>
              <a:chExt cx="879516" cy="980368"/>
            </a:xfrm>
          </p:grpSpPr>
          <p:grpSp>
            <p:nvGrpSpPr>
              <p:cNvPr id="770" name="Group 769">
                <a:extLst>
                  <a:ext uri="{FF2B5EF4-FFF2-40B4-BE49-F238E27FC236}">
                    <a16:creationId xmlns:a16="http://schemas.microsoft.com/office/drawing/2014/main" id="{8317C61C-7CF9-4753-B2AD-D39D5CAE727C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7" name="Oval 786">
                  <a:extLst>
                    <a:ext uri="{FF2B5EF4-FFF2-40B4-BE49-F238E27FC236}">
                      <a16:creationId xmlns:a16="http://schemas.microsoft.com/office/drawing/2014/main" id="{6E88F51C-5FB5-4288-B4BF-9D565A68DD7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8" name="Oval 787">
                  <a:extLst>
                    <a:ext uri="{FF2B5EF4-FFF2-40B4-BE49-F238E27FC236}">
                      <a16:creationId xmlns:a16="http://schemas.microsoft.com/office/drawing/2014/main" id="{13F84BD9-B4F4-44E6-87F4-895CE7A4F09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9" name="Oval 788">
                  <a:extLst>
                    <a:ext uri="{FF2B5EF4-FFF2-40B4-BE49-F238E27FC236}">
                      <a16:creationId xmlns:a16="http://schemas.microsoft.com/office/drawing/2014/main" id="{5AE70363-91E7-43AD-ADF2-F503A930EB6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0" name="Oval 789">
                  <a:extLst>
                    <a:ext uri="{FF2B5EF4-FFF2-40B4-BE49-F238E27FC236}">
                      <a16:creationId xmlns:a16="http://schemas.microsoft.com/office/drawing/2014/main" id="{AB447E63-7774-4920-A81D-0477CFB80F45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1" name="Group 770">
                <a:extLst>
                  <a:ext uri="{FF2B5EF4-FFF2-40B4-BE49-F238E27FC236}">
                    <a16:creationId xmlns:a16="http://schemas.microsoft.com/office/drawing/2014/main" id="{F703564C-0B01-4434-B92C-5C6EE0E84C13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783" name="Oval 782">
                  <a:extLst>
                    <a:ext uri="{FF2B5EF4-FFF2-40B4-BE49-F238E27FC236}">
                      <a16:creationId xmlns:a16="http://schemas.microsoft.com/office/drawing/2014/main" id="{3671DCA9-C040-4184-8FB0-BA0E9D30F15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4" name="Oval 783">
                  <a:extLst>
                    <a:ext uri="{FF2B5EF4-FFF2-40B4-BE49-F238E27FC236}">
                      <a16:creationId xmlns:a16="http://schemas.microsoft.com/office/drawing/2014/main" id="{2658E282-4EE9-4C52-B77D-32DAD922A171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5" name="Oval 784">
                  <a:extLst>
                    <a:ext uri="{FF2B5EF4-FFF2-40B4-BE49-F238E27FC236}">
                      <a16:creationId xmlns:a16="http://schemas.microsoft.com/office/drawing/2014/main" id="{C9CADFFE-8AE2-4DBE-9CA9-8A2DB4AB39CA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6" name="Oval 785">
                  <a:extLst>
                    <a:ext uri="{FF2B5EF4-FFF2-40B4-BE49-F238E27FC236}">
                      <a16:creationId xmlns:a16="http://schemas.microsoft.com/office/drawing/2014/main" id="{8026DA4C-4026-491C-85FD-ACFC4B77409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2" name="Group 771">
                <a:extLst>
                  <a:ext uri="{FF2B5EF4-FFF2-40B4-BE49-F238E27FC236}">
                    <a16:creationId xmlns:a16="http://schemas.microsoft.com/office/drawing/2014/main" id="{37220B39-2A72-4030-93B8-6E9C6952941B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779" name="Oval 778">
                  <a:extLst>
                    <a:ext uri="{FF2B5EF4-FFF2-40B4-BE49-F238E27FC236}">
                      <a16:creationId xmlns:a16="http://schemas.microsoft.com/office/drawing/2014/main" id="{66E6CE5D-4010-46D6-9506-5000F577C9EF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0" name="Oval 779">
                  <a:extLst>
                    <a:ext uri="{FF2B5EF4-FFF2-40B4-BE49-F238E27FC236}">
                      <a16:creationId xmlns:a16="http://schemas.microsoft.com/office/drawing/2014/main" id="{50A99454-96D0-42B7-9637-441F8EAF260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1" name="Oval 780">
                  <a:extLst>
                    <a:ext uri="{FF2B5EF4-FFF2-40B4-BE49-F238E27FC236}">
                      <a16:creationId xmlns:a16="http://schemas.microsoft.com/office/drawing/2014/main" id="{08E52CDC-43AA-46CF-8949-7D7D7AC6B715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2" name="Oval 781">
                  <a:extLst>
                    <a:ext uri="{FF2B5EF4-FFF2-40B4-BE49-F238E27FC236}">
                      <a16:creationId xmlns:a16="http://schemas.microsoft.com/office/drawing/2014/main" id="{D36534C8-7671-49F0-97F4-F0B54BCF0F77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3" name="Group 772">
                <a:extLst>
                  <a:ext uri="{FF2B5EF4-FFF2-40B4-BE49-F238E27FC236}">
                    <a16:creationId xmlns:a16="http://schemas.microsoft.com/office/drawing/2014/main" id="{ADFC6C3A-4B96-4349-8BA1-1D1ABA589787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775" name="Oval 774">
                  <a:extLst>
                    <a:ext uri="{FF2B5EF4-FFF2-40B4-BE49-F238E27FC236}">
                      <a16:creationId xmlns:a16="http://schemas.microsoft.com/office/drawing/2014/main" id="{FE5E5D87-DDD6-47AB-866F-DCB76ECFCD20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6" name="Oval 775">
                  <a:extLst>
                    <a:ext uri="{FF2B5EF4-FFF2-40B4-BE49-F238E27FC236}">
                      <a16:creationId xmlns:a16="http://schemas.microsoft.com/office/drawing/2014/main" id="{79400118-0857-4034-B001-E50F50DD6CBD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7" name="Oval 776">
                  <a:extLst>
                    <a:ext uri="{FF2B5EF4-FFF2-40B4-BE49-F238E27FC236}">
                      <a16:creationId xmlns:a16="http://schemas.microsoft.com/office/drawing/2014/main" id="{8E9EA543-45CE-41F7-92A3-CBE1DF9312D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8" name="Oval 777">
                  <a:extLst>
                    <a:ext uri="{FF2B5EF4-FFF2-40B4-BE49-F238E27FC236}">
                      <a16:creationId xmlns:a16="http://schemas.microsoft.com/office/drawing/2014/main" id="{D6837988-A5CF-4C07-B43E-7FB5B526051C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72E2F07A-2C83-4AE3-8731-471352A36350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1" name="TextBox 790">
              <a:extLst>
                <a:ext uri="{FF2B5EF4-FFF2-40B4-BE49-F238E27FC236}">
                  <a16:creationId xmlns:a16="http://schemas.microsoft.com/office/drawing/2014/main" id="{52261532-0408-4C3F-A099-99410A25193E}"/>
                </a:ext>
              </a:extLst>
            </p:cNvPr>
            <p:cNvSpPr txBox="1"/>
            <p:nvPr/>
          </p:nvSpPr>
          <p:spPr>
            <a:xfrm>
              <a:off x="2454919" y="291228"/>
              <a:ext cx="16689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Simple Rotation</a:t>
              </a:r>
            </a:p>
          </p:txBody>
        </p:sp>
        <p:sp>
          <p:nvSpPr>
            <p:cNvPr id="792" name="TextBox 791">
              <a:extLst>
                <a:ext uri="{FF2B5EF4-FFF2-40B4-BE49-F238E27FC236}">
                  <a16:creationId xmlns:a16="http://schemas.microsoft.com/office/drawing/2014/main" id="{620A91C8-7644-4DE3-8863-CEDC31A4C266}"/>
                </a:ext>
              </a:extLst>
            </p:cNvPr>
            <p:cNvSpPr txBox="1"/>
            <p:nvPr/>
          </p:nvSpPr>
          <p:spPr>
            <a:xfrm>
              <a:off x="6150095" y="310519"/>
              <a:ext cx="17300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Diverse Rotation</a:t>
              </a:r>
            </a:p>
          </p:txBody>
        </p:sp>
        <p:sp>
          <p:nvSpPr>
            <p:cNvPr id="793" name="TextBox 792">
              <a:extLst>
                <a:ext uri="{FF2B5EF4-FFF2-40B4-BE49-F238E27FC236}">
                  <a16:creationId xmlns:a16="http://schemas.microsoft.com/office/drawing/2014/main" id="{AFF8D846-7C4D-4A83-91F8-69F3533809C8}"/>
                </a:ext>
              </a:extLst>
            </p:cNvPr>
            <p:cNvSpPr txBox="1"/>
            <p:nvPr/>
          </p:nvSpPr>
          <p:spPr>
            <a:xfrm rot="16200000">
              <a:off x="490824" y="1392982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2018</a:t>
              </a:r>
            </a:p>
          </p:txBody>
        </p:sp>
        <p:sp>
          <p:nvSpPr>
            <p:cNvPr id="794" name="TextBox 793">
              <a:extLst>
                <a:ext uri="{FF2B5EF4-FFF2-40B4-BE49-F238E27FC236}">
                  <a16:creationId xmlns:a16="http://schemas.microsoft.com/office/drawing/2014/main" id="{ED60D8B7-8A9B-42D7-93DD-F40D9190A617}"/>
                </a:ext>
              </a:extLst>
            </p:cNvPr>
            <p:cNvSpPr txBox="1"/>
            <p:nvPr/>
          </p:nvSpPr>
          <p:spPr>
            <a:xfrm rot="16200000">
              <a:off x="393842" y="2912816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2019</a:t>
              </a:r>
            </a:p>
          </p:txBody>
        </p:sp>
        <p:sp>
          <p:nvSpPr>
            <p:cNvPr id="795" name="TextBox 794">
              <a:extLst>
                <a:ext uri="{FF2B5EF4-FFF2-40B4-BE49-F238E27FC236}">
                  <a16:creationId xmlns:a16="http://schemas.microsoft.com/office/drawing/2014/main" id="{D6DC147C-5D03-43F5-A2AE-D04ACD73304B}"/>
                </a:ext>
              </a:extLst>
            </p:cNvPr>
            <p:cNvSpPr txBox="1"/>
            <p:nvPr/>
          </p:nvSpPr>
          <p:spPr>
            <a:xfrm rot="16200000">
              <a:off x="422928" y="4450569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2020</a:t>
              </a:r>
            </a:p>
          </p:txBody>
        </p:sp>
      </p:grpSp>
      <p:grpSp>
        <p:nvGrpSpPr>
          <p:cNvPr id="1360" name="Group 1359">
            <a:extLst>
              <a:ext uri="{FF2B5EF4-FFF2-40B4-BE49-F238E27FC236}">
                <a16:creationId xmlns:a16="http://schemas.microsoft.com/office/drawing/2014/main" id="{9D2AB83B-15F1-472D-9D5C-CEB5803B539F}"/>
              </a:ext>
            </a:extLst>
          </p:cNvPr>
          <p:cNvGrpSpPr/>
          <p:nvPr/>
        </p:nvGrpSpPr>
        <p:grpSpPr>
          <a:xfrm>
            <a:off x="7602871" y="1376672"/>
            <a:ext cx="2204054" cy="2379400"/>
            <a:chOff x="10542969" y="770512"/>
            <a:chExt cx="572437" cy="617978"/>
          </a:xfrm>
        </p:grpSpPr>
        <p:sp>
          <p:nvSpPr>
            <p:cNvPr id="1359" name="Rectangle 1358">
              <a:extLst>
                <a:ext uri="{FF2B5EF4-FFF2-40B4-BE49-F238E27FC236}">
                  <a16:creationId xmlns:a16="http://schemas.microsoft.com/office/drawing/2014/main" id="{621EEB99-F5A0-4A2F-9C00-50B6A021A6EC}"/>
                </a:ext>
              </a:extLst>
            </p:cNvPr>
            <p:cNvSpPr/>
            <p:nvPr/>
          </p:nvSpPr>
          <p:spPr>
            <a:xfrm>
              <a:off x="10542969" y="770512"/>
              <a:ext cx="572437" cy="61797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8" name="Group 807">
              <a:extLst>
                <a:ext uri="{FF2B5EF4-FFF2-40B4-BE49-F238E27FC236}">
                  <a16:creationId xmlns:a16="http://schemas.microsoft.com/office/drawing/2014/main" id="{EF49540F-ADE8-40D4-9394-B32984FB4E18}"/>
                </a:ext>
              </a:extLst>
            </p:cNvPr>
            <p:cNvGrpSpPr/>
            <p:nvPr/>
          </p:nvGrpSpPr>
          <p:grpSpPr>
            <a:xfrm>
              <a:off x="10578783" y="832792"/>
              <a:ext cx="446282" cy="493883"/>
              <a:chOff x="929218" y="844015"/>
              <a:chExt cx="879516" cy="980368"/>
            </a:xfrm>
          </p:grpSpPr>
          <p:grpSp>
            <p:nvGrpSpPr>
              <p:cNvPr id="1184" name="Group 1183">
                <a:extLst>
                  <a:ext uri="{FF2B5EF4-FFF2-40B4-BE49-F238E27FC236}">
                    <a16:creationId xmlns:a16="http://schemas.microsoft.com/office/drawing/2014/main" id="{5B393503-8508-4F83-B251-E36BF879B670}"/>
                  </a:ext>
                </a:extLst>
              </p:cNvPr>
              <p:cNvGrpSpPr/>
              <p:nvPr/>
            </p:nvGrpSpPr>
            <p:grpSpPr>
              <a:xfrm>
                <a:off x="929218" y="844015"/>
                <a:ext cx="102409" cy="439179"/>
                <a:chOff x="9734049" y="981248"/>
                <a:chExt cx="102716" cy="598710"/>
              </a:xfrm>
            </p:grpSpPr>
            <p:sp>
              <p:nvSpPr>
                <p:cNvPr id="1201" name="Oval 1200">
                  <a:extLst>
                    <a:ext uri="{FF2B5EF4-FFF2-40B4-BE49-F238E27FC236}">
                      <a16:creationId xmlns:a16="http://schemas.microsoft.com/office/drawing/2014/main" id="{D82BB0E7-AA27-4508-856A-01114F4BF573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2" name="Oval 1201">
                  <a:extLst>
                    <a:ext uri="{FF2B5EF4-FFF2-40B4-BE49-F238E27FC236}">
                      <a16:creationId xmlns:a16="http://schemas.microsoft.com/office/drawing/2014/main" id="{81DFADF8-1DEA-4047-9401-B39C88B4F47A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3" name="Oval 1202">
                  <a:extLst>
                    <a:ext uri="{FF2B5EF4-FFF2-40B4-BE49-F238E27FC236}">
                      <a16:creationId xmlns:a16="http://schemas.microsoft.com/office/drawing/2014/main" id="{AFC45378-C2FD-448F-8520-16A114CE3326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4" name="Oval 1203">
                  <a:extLst>
                    <a:ext uri="{FF2B5EF4-FFF2-40B4-BE49-F238E27FC236}">
                      <a16:creationId xmlns:a16="http://schemas.microsoft.com/office/drawing/2014/main" id="{DCB61791-5A60-4641-A1A7-887171761041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5" name="Group 1184">
                <a:extLst>
                  <a:ext uri="{FF2B5EF4-FFF2-40B4-BE49-F238E27FC236}">
                    <a16:creationId xmlns:a16="http://schemas.microsoft.com/office/drawing/2014/main" id="{E040A999-CC7E-4F65-9340-924F5ADEE430}"/>
                  </a:ext>
                </a:extLst>
              </p:cNvPr>
              <p:cNvGrpSpPr/>
              <p:nvPr/>
            </p:nvGrpSpPr>
            <p:grpSpPr>
              <a:xfrm>
                <a:off x="1081618" y="996415"/>
                <a:ext cx="102409" cy="439179"/>
                <a:chOff x="9734049" y="981248"/>
                <a:chExt cx="102716" cy="598710"/>
              </a:xfrm>
            </p:grpSpPr>
            <p:sp>
              <p:nvSpPr>
                <p:cNvPr id="1197" name="Oval 1196">
                  <a:extLst>
                    <a:ext uri="{FF2B5EF4-FFF2-40B4-BE49-F238E27FC236}">
                      <a16:creationId xmlns:a16="http://schemas.microsoft.com/office/drawing/2014/main" id="{E2CE8DE4-F1E3-4C47-AD3F-834BAC64A5BC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8" name="Oval 1197">
                  <a:extLst>
                    <a:ext uri="{FF2B5EF4-FFF2-40B4-BE49-F238E27FC236}">
                      <a16:creationId xmlns:a16="http://schemas.microsoft.com/office/drawing/2014/main" id="{502E4CBA-9F44-4E5C-A7CF-92484C93D1F4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9" name="Oval 1198">
                  <a:extLst>
                    <a:ext uri="{FF2B5EF4-FFF2-40B4-BE49-F238E27FC236}">
                      <a16:creationId xmlns:a16="http://schemas.microsoft.com/office/drawing/2014/main" id="{72C39AC9-674E-42EE-A9F5-D62E155A93AF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0" name="Oval 1199">
                  <a:extLst>
                    <a:ext uri="{FF2B5EF4-FFF2-40B4-BE49-F238E27FC236}">
                      <a16:creationId xmlns:a16="http://schemas.microsoft.com/office/drawing/2014/main" id="{220193A0-EA58-4F98-9BC2-39F096B649AB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6" name="Group 1185">
                <a:extLst>
                  <a:ext uri="{FF2B5EF4-FFF2-40B4-BE49-F238E27FC236}">
                    <a16:creationId xmlns:a16="http://schemas.microsoft.com/office/drawing/2014/main" id="{B83A431B-108D-4B7C-8D77-5973D46E9ABF}"/>
                  </a:ext>
                </a:extLst>
              </p:cNvPr>
              <p:cNvGrpSpPr/>
              <p:nvPr/>
            </p:nvGrpSpPr>
            <p:grpSpPr>
              <a:xfrm>
                <a:off x="1318631" y="1203108"/>
                <a:ext cx="102409" cy="439179"/>
                <a:chOff x="9734049" y="981248"/>
                <a:chExt cx="102716" cy="598710"/>
              </a:xfrm>
            </p:grpSpPr>
            <p:sp>
              <p:nvSpPr>
                <p:cNvPr id="1193" name="Oval 1192">
                  <a:extLst>
                    <a:ext uri="{FF2B5EF4-FFF2-40B4-BE49-F238E27FC236}">
                      <a16:creationId xmlns:a16="http://schemas.microsoft.com/office/drawing/2014/main" id="{B04CEE82-904E-426C-B678-94262A3D6F84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4" name="Oval 1193">
                  <a:extLst>
                    <a:ext uri="{FF2B5EF4-FFF2-40B4-BE49-F238E27FC236}">
                      <a16:creationId xmlns:a16="http://schemas.microsoft.com/office/drawing/2014/main" id="{6B9B8DA7-1CBE-4EF5-B056-D28C111FAD27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5" name="Oval 1194">
                  <a:extLst>
                    <a:ext uri="{FF2B5EF4-FFF2-40B4-BE49-F238E27FC236}">
                      <a16:creationId xmlns:a16="http://schemas.microsoft.com/office/drawing/2014/main" id="{B6D01C06-6E14-4196-A39D-173D73C7E1F3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6" name="Oval 1195">
                  <a:extLst>
                    <a:ext uri="{FF2B5EF4-FFF2-40B4-BE49-F238E27FC236}">
                      <a16:creationId xmlns:a16="http://schemas.microsoft.com/office/drawing/2014/main" id="{8E9321A3-78B4-48F4-9949-C5803DF069E8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7" name="Group 1186">
                <a:extLst>
                  <a:ext uri="{FF2B5EF4-FFF2-40B4-BE49-F238E27FC236}">
                    <a16:creationId xmlns:a16="http://schemas.microsoft.com/office/drawing/2014/main" id="{76887906-8D72-4CFE-BA4F-EA671126E3FF}"/>
                  </a:ext>
                </a:extLst>
              </p:cNvPr>
              <p:cNvGrpSpPr/>
              <p:nvPr/>
            </p:nvGrpSpPr>
            <p:grpSpPr>
              <a:xfrm>
                <a:off x="1706325" y="1385204"/>
                <a:ext cx="102409" cy="439179"/>
                <a:chOff x="9734049" y="981248"/>
                <a:chExt cx="102716" cy="598710"/>
              </a:xfrm>
            </p:grpSpPr>
            <p:sp>
              <p:nvSpPr>
                <p:cNvPr id="1189" name="Oval 1188">
                  <a:extLst>
                    <a:ext uri="{FF2B5EF4-FFF2-40B4-BE49-F238E27FC236}">
                      <a16:creationId xmlns:a16="http://schemas.microsoft.com/office/drawing/2014/main" id="{F8A90596-0AD6-4759-8AF9-102E930966DE}"/>
                    </a:ext>
                  </a:extLst>
                </p:cNvPr>
                <p:cNvSpPr/>
                <p:nvPr/>
              </p:nvSpPr>
              <p:spPr>
                <a:xfrm>
                  <a:off x="9734049" y="981248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0" name="Oval 1189">
                  <a:extLst>
                    <a:ext uri="{FF2B5EF4-FFF2-40B4-BE49-F238E27FC236}">
                      <a16:creationId xmlns:a16="http://schemas.microsoft.com/office/drawing/2014/main" id="{33EC769E-5D82-4C5A-852B-6C17069F6B69}"/>
                    </a:ext>
                  </a:extLst>
                </p:cNvPr>
                <p:cNvSpPr/>
                <p:nvPr/>
              </p:nvSpPr>
              <p:spPr>
                <a:xfrm>
                  <a:off x="9734049" y="11425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1" name="Oval 1190">
                  <a:extLst>
                    <a:ext uri="{FF2B5EF4-FFF2-40B4-BE49-F238E27FC236}">
                      <a16:creationId xmlns:a16="http://schemas.microsoft.com/office/drawing/2014/main" id="{F0EB03F1-17FB-489E-BA78-BBFE608D1E7E}"/>
                    </a:ext>
                  </a:extLst>
                </p:cNvPr>
                <p:cNvSpPr/>
                <p:nvPr/>
              </p:nvSpPr>
              <p:spPr>
                <a:xfrm>
                  <a:off x="9734049" y="1294926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2" name="Oval 1191">
                  <a:extLst>
                    <a:ext uri="{FF2B5EF4-FFF2-40B4-BE49-F238E27FC236}">
                      <a16:creationId xmlns:a16="http://schemas.microsoft.com/office/drawing/2014/main" id="{258088E6-788F-4877-BECC-F2C9C68446E2}"/>
                    </a:ext>
                  </a:extLst>
                </p:cNvPr>
                <p:cNvSpPr/>
                <p:nvPr/>
              </p:nvSpPr>
              <p:spPr>
                <a:xfrm>
                  <a:off x="9734049" y="1429570"/>
                  <a:ext cx="102716" cy="15038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E44A4B91-794C-434F-A657-469457D54C8A}"/>
                  </a:ext>
                </a:extLst>
              </p:cNvPr>
              <p:cNvSpPr/>
              <p:nvPr/>
            </p:nvSpPr>
            <p:spPr>
              <a:xfrm>
                <a:off x="932618" y="1021017"/>
                <a:ext cx="838979" cy="659018"/>
              </a:xfrm>
              <a:custGeom>
                <a:avLst/>
                <a:gdLst>
                  <a:gd name="connsiteX0" fmla="*/ 0 w 4892872"/>
                  <a:gd name="connsiteY0" fmla="*/ 0 h 3036604"/>
                  <a:gd name="connsiteX1" fmla="*/ 124288 w 4892872"/>
                  <a:gd name="connsiteY1" fmla="*/ 17755 h 3036604"/>
                  <a:gd name="connsiteX2" fmla="*/ 213064 w 4892872"/>
                  <a:gd name="connsiteY2" fmla="*/ 53266 h 3036604"/>
                  <a:gd name="connsiteX3" fmla="*/ 239697 w 4892872"/>
                  <a:gd name="connsiteY3" fmla="*/ 62144 h 3036604"/>
                  <a:gd name="connsiteX4" fmla="*/ 284086 w 4892872"/>
                  <a:gd name="connsiteY4" fmla="*/ 71021 h 3036604"/>
                  <a:gd name="connsiteX5" fmla="*/ 337352 w 4892872"/>
                  <a:gd name="connsiteY5" fmla="*/ 88777 h 3036604"/>
                  <a:gd name="connsiteX6" fmla="*/ 390618 w 4892872"/>
                  <a:gd name="connsiteY6" fmla="*/ 97654 h 3036604"/>
                  <a:gd name="connsiteX7" fmla="*/ 506027 w 4892872"/>
                  <a:gd name="connsiteY7" fmla="*/ 115410 h 3036604"/>
                  <a:gd name="connsiteX8" fmla="*/ 541538 w 4892872"/>
                  <a:gd name="connsiteY8" fmla="*/ 133165 h 3036604"/>
                  <a:gd name="connsiteX9" fmla="*/ 577049 w 4892872"/>
                  <a:gd name="connsiteY9" fmla="*/ 142043 h 3036604"/>
                  <a:gd name="connsiteX10" fmla="*/ 630315 w 4892872"/>
                  <a:gd name="connsiteY10" fmla="*/ 159798 h 3036604"/>
                  <a:gd name="connsiteX11" fmla="*/ 656948 w 4892872"/>
                  <a:gd name="connsiteY11" fmla="*/ 168676 h 3036604"/>
                  <a:gd name="connsiteX12" fmla="*/ 683581 w 4892872"/>
                  <a:gd name="connsiteY12" fmla="*/ 177553 h 3036604"/>
                  <a:gd name="connsiteX13" fmla="*/ 710214 w 4892872"/>
                  <a:gd name="connsiteY13" fmla="*/ 195309 h 3036604"/>
                  <a:gd name="connsiteX14" fmla="*/ 781235 w 4892872"/>
                  <a:gd name="connsiteY14" fmla="*/ 213064 h 3036604"/>
                  <a:gd name="connsiteX15" fmla="*/ 807868 w 4892872"/>
                  <a:gd name="connsiteY15" fmla="*/ 221942 h 3036604"/>
                  <a:gd name="connsiteX16" fmla="*/ 825624 w 4892872"/>
                  <a:gd name="connsiteY16" fmla="*/ 239697 h 3036604"/>
                  <a:gd name="connsiteX17" fmla="*/ 914400 w 4892872"/>
                  <a:gd name="connsiteY17" fmla="*/ 275208 h 3036604"/>
                  <a:gd name="connsiteX18" fmla="*/ 949911 w 4892872"/>
                  <a:gd name="connsiteY18" fmla="*/ 292963 h 3036604"/>
                  <a:gd name="connsiteX19" fmla="*/ 1012055 w 4892872"/>
                  <a:gd name="connsiteY19" fmla="*/ 346229 h 3036604"/>
                  <a:gd name="connsiteX20" fmla="*/ 1074198 w 4892872"/>
                  <a:gd name="connsiteY20" fmla="*/ 372862 h 3036604"/>
                  <a:gd name="connsiteX21" fmla="*/ 1136342 w 4892872"/>
                  <a:gd name="connsiteY21" fmla="*/ 443884 h 3036604"/>
                  <a:gd name="connsiteX22" fmla="*/ 1171853 w 4892872"/>
                  <a:gd name="connsiteY22" fmla="*/ 479394 h 3036604"/>
                  <a:gd name="connsiteX23" fmla="*/ 1189608 w 4892872"/>
                  <a:gd name="connsiteY23" fmla="*/ 497150 h 3036604"/>
                  <a:gd name="connsiteX24" fmla="*/ 1216241 w 4892872"/>
                  <a:gd name="connsiteY24" fmla="*/ 506027 h 3036604"/>
                  <a:gd name="connsiteX25" fmla="*/ 1233996 w 4892872"/>
                  <a:gd name="connsiteY25" fmla="*/ 532660 h 3036604"/>
                  <a:gd name="connsiteX26" fmla="*/ 1260629 w 4892872"/>
                  <a:gd name="connsiteY26" fmla="*/ 541538 h 3036604"/>
                  <a:gd name="connsiteX27" fmla="*/ 1278385 w 4892872"/>
                  <a:gd name="connsiteY27" fmla="*/ 559293 h 3036604"/>
                  <a:gd name="connsiteX28" fmla="*/ 1296140 w 4892872"/>
                  <a:gd name="connsiteY28" fmla="*/ 594804 h 3036604"/>
                  <a:gd name="connsiteX29" fmla="*/ 1305018 w 4892872"/>
                  <a:gd name="connsiteY29" fmla="*/ 621437 h 3036604"/>
                  <a:gd name="connsiteX30" fmla="*/ 1331651 w 4892872"/>
                  <a:gd name="connsiteY30" fmla="*/ 656948 h 3036604"/>
                  <a:gd name="connsiteX31" fmla="*/ 1376039 w 4892872"/>
                  <a:gd name="connsiteY31" fmla="*/ 710214 h 3036604"/>
                  <a:gd name="connsiteX32" fmla="*/ 1384917 w 4892872"/>
                  <a:gd name="connsiteY32" fmla="*/ 736847 h 3036604"/>
                  <a:gd name="connsiteX33" fmla="*/ 1411550 w 4892872"/>
                  <a:gd name="connsiteY33" fmla="*/ 772357 h 3036604"/>
                  <a:gd name="connsiteX34" fmla="*/ 1447060 w 4892872"/>
                  <a:gd name="connsiteY34" fmla="*/ 834501 h 3036604"/>
                  <a:gd name="connsiteX35" fmla="*/ 1473693 w 4892872"/>
                  <a:gd name="connsiteY35" fmla="*/ 861134 h 3036604"/>
                  <a:gd name="connsiteX36" fmla="*/ 1500326 w 4892872"/>
                  <a:gd name="connsiteY36" fmla="*/ 905522 h 3036604"/>
                  <a:gd name="connsiteX37" fmla="*/ 1518082 w 4892872"/>
                  <a:gd name="connsiteY37" fmla="*/ 923278 h 3036604"/>
                  <a:gd name="connsiteX38" fmla="*/ 1562470 w 4892872"/>
                  <a:gd name="connsiteY38" fmla="*/ 985421 h 3036604"/>
                  <a:gd name="connsiteX39" fmla="*/ 1580225 w 4892872"/>
                  <a:gd name="connsiteY39" fmla="*/ 1038687 h 3036604"/>
                  <a:gd name="connsiteX40" fmla="*/ 1615736 w 4892872"/>
                  <a:gd name="connsiteY40" fmla="*/ 1100831 h 3036604"/>
                  <a:gd name="connsiteX41" fmla="*/ 1642369 w 4892872"/>
                  <a:gd name="connsiteY41" fmla="*/ 1136342 h 3036604"/>
                  <a:gd name="connsiteX42" fmla="*/ 1704513 w 4892872"/>
                  <a:gd name="connsiteY42" fmla="*/ 1180730 h 3036604"/>
                  <a:gd name="connsiteX43" fmla="*/ 1766657 w 4892872"/>
                  <a:gd name="connsiteY43" fmla="*/ 1216241 h 3036604"/>
                  <a:gd name="connsiteX44" fmla="*/ 1793290 w 4892872"/>
                  <a:gd name="connsiteY44" fmla="*/ 1242874 h 3036604"/>
                  <a:gd name="connsiteX45" fmla="*/ 1819923 w 4892872"/>
                  <a:gd name="connsiteY45" fmla="*/ 1251752 h 3036604"/>
                  <a:gd name="connsiteX46" fmla="*/ 1855433 w 4892872"/>
                  <a:gd name="connsiteY46" fmla="*/ 1287262 h 3036604"/>
                  <a:gd name="connsiteX47" fmla="*/ 1899822 w 4892872"/>
                  <a:gd name="connsiteY47" fmla="*/ 1322773 h 3036604"/>
                  <a:gd name="connsiteX48" fmla="*/ 1926455 w 4892872"/>
                  <a:gd name="connsiteY48" fmla="*/ 1349406 h 3036604"/>
                  <a:gd name="connsiteX49" fmla="*/ 1935332 w 4892872"/>
                  <a:gd name="connsiteY49" fmla="*/ 1376039 h 3036604"/>
                  <a:gd name="connsiteX50" fmla="*/ 2015231 w 4892872"/>
                  <a:gd name="connsiteY50" fmla="*/ 1429305 h 3036604"/>
                  <a:gd name="connsiteX51" fmla="*/ 2112886 w 4892872"/>
                  <a:gd name="connsiteY51" fmla="*/ 1500326 h 3036604"/>
                  <a:gd name="connsiteX52" fmla="*/ 2183907 w 4892872"/>
                  <a:gd name="connsiteY52" fmla="*/ 1518082 h 3036604"/>
                  <a:gd name="connsiteX53" fmla="*/ 2210540 w 4892872"/>
                  <a:gd name="connsiteY53" fmla="*/ 1544715 h 3036604"/>
                  <a:gd name="connsiteX54" fmla="*/ 2263806 w 4892872"/>
                  <a:gd name="connsiteY54" fmla="*/ 1580225 h 3036604"/>
                  <a:gd name="connsiteX55" fmla="*/ 2334827 w 4892872"/>
                  <a:gd name="connsiteY55" fmla="*/ 1642369 h 3036604"/>
                  <a:gd name="connsiteX56" fmla="*/ 2361460 w 4892872"/>
                  <a:gd name="connsiteY56" fmla="*/ 1677880 h 3036604"/>
                  <a:gd name="connsiteX57" fmla="*/ 2379216 w 4892872"/>
                  <a:gd name="connsiteY57" fmla="*/ 1704513 h 3036604"/>
                  <a:gd name="connsiteX58" fmla="*/ 2405849 w 4892872"/>
                  <a:gd name="connsiteY58" fmla="*/ 1731146 h 3036604"/>
                  <a:gd name="connsiteX59" fmla="*/ 2432482 w 4892872"/>
                  <a:gd name="connsiteY59" fmla="*/ 1784412 h 3036604"/>
                  <a:gd name="connsiteX60" fmla="*/ 2450237 w 4892872"/>
                  <a:gd name="connsiteY60" fmla="*/ 1846555 h 3036604"/>
                  <a:gd name="connsiteX61" fmla="*/ 2503503 w 4892872"/>
                  <a:gd name="connsiteY61" fmla="*/ 1890944 h 3036604"/>
                  <a:gd name="connsiteX62" fmla="*/ 2565647 w 4892872"/>
                  <a:gd name="connsiteY62" fmla="*/ 1926454 h 3036604"/>
                  <a:gd name="connsiteX63" fmla="*/ 2583402 w 4892872"/>
                  <a:gd name="connsiteY63" fmla="*/ 1944210 h 3036604"/>
                  <a:gd name="connsiteX64" fmla="*/ 2618913 w 4892872"/>
                  <a:gd name="connsiteY64" fmla="*/ 1961965 h 3036604"/>
                  <a:gd name="connsiteX65" fmla="*/ 2681057 w 4892872"/>
                  <a:gd name="connsiteY65" fmla="*/ 2006353 h 3036604"/>
                  <a:gd name="connsiteX66" fmla="*/ 2734323 w 4892872"/>
                  <a:gd name="connsiteY66" fmla="*/ 2041864 h 3036604"/>
                  <a:gd name="connsiteX67" fmla="*/ 2760956 w 4892872"/>
                  <a:gd name="connsiteY67" fmla="*/ 2059619 h 3036604"/>
                  <a:gd name="connsiteX68" fmla="*/ 2823099 w 4892872"/>
                  <a:gd name="connsiteY68" fmla="*/ 2077375 h 3036604"/>
                  <a:gd name="connsiteX69" fmla="*/ 2885243 w 4892872"/>
                  <a:gd name="connsiteY69" fmla="*/ 2095130 h 3036604"/>
                  <a:gd name="connsiteX70" fmla="*/ 2938509 w 4892872"/>
                  <a:gd name="connsiteY70" fmla="*/ 2112885 h 3036604"/>
                  <a:gd name="connsiteX71" fmla="*/ 3053919 w 4892872"/>
                  <a:gd name="connsiteY71" fmla="*/ 2139519 h 3036604"/>
                  <a:gd name="connsiteX72" fmla="*/ 3089429 w 4892872"/>
                  <a:gd name="connsiteY72" fmla="*/ 2201662 h 3036604"/>
                  <a:gd name="connsiteX73" fmla="*/ 3107185 w 4892872"/>
                  <a:gd name="connsiteY73" fmla="*/ 2219418 h 3036604"/>
                  <a:gd name="connsiteX74" fmla="*/ 3124940 w 4892872"/>
                  <a:gd name="connsiteY74" fmla="*/ 2246051 h 3036604"/>
                  <a:gd name="connsiteX75" fmla="*/ 3151573 w 4892872"/>
                  <a:gd name="connsiteY75" fmla="*/ 2281561 h 3036604"/>
                  <a:gd name="connsiteX76" fmla="*/ 3160451 w 4892872"/>
                  <a:gd name="connsiteY76" fmla="*/ 2308194 h 3036604"/>
                  <a:gd name="connsiteX77" fmla="*/ 3213717 w 4892872"/>
                  <a:gd name="connsiteY77" fmla="*/ 2352583 h 3036604"/>
                  <a:gd name="connsiteX78" fmla="*/ 3240350 w 4892872"/>
                  <a:gd name="connsiteY78" fmla="*/ 2379216 h 3036604"/>
                  <a:gd name="connsiteX79" fmla="*/ 3258105 w 4892872"/>
                  <a:gd name="connsiteY79" fmla="*/ 2405849 h 3036604"/>
                  <a:gd name="connsiteX80" fmla="*/ 3320249 w 4892872"/>
                  <a:gd name="connsiteY80" fmla="*/ 2467992 h 3036604"/>
                  <a:gd name="connsiteX81" fmla="*/ 3346882 w 4892872"/>
                  <a:gd name="connsiteY81" fmla="*/ 2494625 h 3036604"/>
                  <a:gd name="connsiteX82" fmla="*/ 3364637 w 4892872"/>
                  <a:gd name="connsiteY82" fmla="*/ 2512381 h 3036604"/>
                  <a:gd name="connsiteX83" fmla="*/ 3391270 w 4892872"/>
                  <a:gd name="connsiteY83" fmla="*/ 2530136 h 3036604"/>
                  <a:gd name="connsiteX84" fmla="*/ 3417903 w 4892872"/>
                  <a:gd name="connsiteY84" fmla="*/ 2565647 h 3036604"/>
                  <a:gd name="connsiteX85" fmla="*/ 3568824 w 4892872"/>
                  <a:gd name="connsiteY85" fmla="*/ 2698812 h 3036604"/>
                  <a:gd name="connsiteX86" fmla="*/ 3648723 w 4892872"/>
                  <a:gd name="connsiteY86" fmla="*/ 2752078 h 3036604"/>
                  <a:gd name="connsiteX87" fmla="*/ 3675356 w 4892872"/>
                  <a:gd name="connsiteY87" fmla="*/ 2769833 h 3036604"/>
                  <a:gd name="connsiteX88" fmla="*/ 3701989 w 4892872"/>
                  <a:gd name="connsiteY88" fmla="*/ 2787588 h 3036604"/>
                  <a:gd name="connsiteX89" fmla="*/ 3737499 w 4892872"/>
                  <a:gd name="connsiteY89" fmla="*/ 2814221 h 3036604"/>
                  <a:gd name="connsiteX90" fmla="*/ 3773010 w 4892872"/>
                  <a:gd name="connsiteY90" fmla="*/ 2831977 h 3036604"/>
                  <a:gd name="connsiteX91" fmla="*/ 3844031 w 4892872"/>
                  <a:gd name="connsiteY91" fmla="*/ 2858610 h 3036604"/>
                  <a:gd name="connsiteX92" fmla="*/ 3888420 w 4892872"/>
                  <a:gd name="connsiteY92" fmla="*/ 2894120 h 3036604"/>
                  <a:gd name="connsiteX93" fmla="*/ 3915053 w 4892872"/>
                  <a:gd name="connsiteY93" fmla="*/ 2902998 h 3036604"/>
                  <a:gd name="connsiteX94" fmla="*/ 3986074 w 4892872"/>
                  <a:gd name="connsiteY94" fmla="*/ 2938509 h 3036604"/>
                  <a:gd name="connsiteX95" fmla="*/ 4012707 w 4892872"/>
                  <a:gd name="connsiteY95" fmla="*/ 2956264 h 3036604"/>
                  <a:gd name="connsiteX96" fmla="*/ 4136994 w 4892872"/>
                  <a:gd name="connsiteY96" fmla="*/ 2974019 h 3036604"/>
                  <a:gd name="connsiteX97" fmla="*/ 4208016 w 4892872"/>
                  <a:gd name="connsiteY97" fmla="*/ 3000652 h 3036604"/>
                  <a:gd name="connsiteX98" fmla="*/ 4323425 w 4892872"/>
                  <a:gd name="connsiteY98" fmla="*/ 3009530 h 3036604"/>
                  <a:gd name="connsiteX99" fmla="*/ 4394447 w 4892872"/>
                  <a:gd name="connsiteY99" fmla="*/ 3018408 h 3036604"/>
                  <a:gd name="connsiteX100" fmla="*/ 4447713 w 4892872"/>
                  <a:gd name="connsiteY100" fmla="*/ 3036163 h 3036604"/>
                  <a:gd name="connsiteX101" fmla="*/ 4767309 w 4892872"/>
                  <a:gd name="connsiteY101" fmla="*/ 3018408 h 3036604"/>
                  <a:gd name="connsiteX102" fmla="*/ 4820575 w 4892872"/>
                  <a:gd name="connsiteY102" fmla="*/ 3009530 h 3036604"/>
                  <a:gd name="connsiteX103" fmla="*/ 4873841 w 4892872"/>
                  <a:gd name="connsiteY103" fmla="*/ 2991775 h 3036604"/>
                  <a:gd name="connsiteX104" fmla="*/ 4891596 w 4892872"/>
                  <a:gd name="connsiteY104" fmla="*/ 2938509 h 3036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4892872" h="3036604">
                    <a:moveTo>
                      <a:pt x="0" y="0"/>
                    </a:moveTo>
                    <a:cubicBezTo>
                      <a:pt x="41429" y="5918"/>
                      <a:pt x="86857" y="-962"/>
                      <a:pt x="124288" y="17755"/>
                    </a:cubicBezTo>
                    <a:cubicBezTo>
                      <a:pt x="176539" y="43882"/>
                      <a:pt x="147241" y="31325"/>
                      <a:pt x="213064" y="53266"/>
                    </a:cubicBezTo>
                    <a:cubicBezTo>
                      <a:pt x="221942" y="56225"/>
                      <a:pt x="230521" y="60309"/>
                      <a:pt x="239697" y="62144"/>
                    </a:cubicBezTo>
                    <a:cubicBezTo>
                      <a:pt x="254493" y="65103"/>
                      <a:pt x="269528" y="67051"/>
                      <a:pt x="284086" y="71021"/>
                    </a:cubicBezTo>
                    <a:cubicBezTo>
                      <a:pt x="302142" y="75945"/>
                      <a:pt x="319195" y="84238"/>
                      <a:pt x="337352" y="88777"/>
                    </a:cubicBezTo>
                    <a:cubicBezTo>
                      <a:pt x="354815" y="93143"/>
                      <a:pt x="372908" y="94434"/>
                      <a:pt x="390618" y="97654"/>
                    </a:cubicBezTo>
                    <a:cubicBezTo>
                      <a:pt x="480108" y="113925"/>
                      <a:pt x="385711" y="100370"/>
                      <a:pt x="506027" y="115410"/>
                    </a:cubicBezTo>
                    <a:cubicBezTo>
                      <a:pt x="517864" y="121328"/>
                      <a:pt x="529147" y="128518"/>
                      <a:pt x="541538" y="133165"/>
                    </a:cubicBezTo>
                    <a:cubicBezTo>
                      <a:pt x="552962" y="137449"/>
                      <a:pt x="565362" y="138537"/>
                      <a:pt x="577049" y="142043"/>
                    </a:cubicBezTo>
                    <a:cubicBezTo>
                      <a:pt x="594975" y="147421"/>
                      <a:pt x="612560" y="153880"/>
                      <a:pt x="630315" y="159798"/>
                    </a:cubicBezTo>
                    <a:lnTo>
                      <a:pt x="656948" y="168676"/>
                    </a:lnTo>
                    <a:lnTo>
                      <a:pt x="683581" y="177553"/>
                    </a:lnTo>
                    <a:cubicBezTo>
                      <a:pt x="692459" y="183472"/>
                      <a:pt x="700671" y="190537"/>
                      <a:pt x="710214" y="195309"/>
                    </a:cubicBezTo>
                    <a:cubicBezTo>
                      <a:pt x="730502" y="205453"/>
                      <a:pt x="760983" y="208001"/>
                      <a:pt x="781235" y="213064"/>
                    </a:cubicBezTo>
                    <a:cubicBezTo>
                      <a:pt x="790313" y="215334"/>
                      <a:pt x="798990" y="218983"/>
                      <a:pt x="807868" y="221942"/>
                    </a:cubicBezTo>
                    <a:cubicBezTo>
                      <a:pt x="813787" y="227860"/>
                      <a:pt x="818138" y="235954"/>
                      <a:pt x="825624" y="239697"/>
                    </a:cubicBezTo>
                    <a:cubicBezTo>
                      <a:pt x="854131" y="253950"/>
                      <a:pt x="885893" y="260955"/>
                      <a:pt x="914400" y="275208"/>
                    </a:cubicBezTo>
                    <a:lnTo>
                      <a:pt x="949911" y="292963"/>
                    </a:lnTo>
                    <a:cubicBezTo>
                      <a:pt x="972069" y="315123"/>
                      <a:pt x="981492" y="325854"/>
                      <a:pt x="1012055" y="346229"/>
                    </a:cubicBezTo>
                    <a:cubicBezTo>
                      <a:pt x="1034000" y="360859"/>
                      <a:pt x="1050520" y="364970"/>
                      <a:pt x="1074198" y="372862"/>
                    </a:cubicBezTo>
                    <a:cubicBezTo>
                      <a:pt x="1103560" y="416904"/>
                      <a:pt x="1084412" y="391954"/>
                      <a:pt x="1136342" y="443884"/>
                    </a:cubicBezTo>
                    <a:lnTo>
                      <a:pt x="1171853" y="479394"/>
                    </a:lnTo>
                    <a:cubicBezTo>
                      <a:pt x="1177772" y="485313"/>
                      <a:pt x="1181667" y="494503"/>
                      <a:pt x="1189608" y="497150"/>
                    </a:cubicBezTo>
                    <a:lnTo>
                      <a:pt x="1216241" y="506027"/>
                    </a:lnTo>
                    <a:cubicBezTo>
                      <a:pt x="1222159" y="514905"/>
                      <a:pt x="1225665" y="525995"/>
                      <a:pt x="1233996" y="532660"/>
                    </a:cubicBezTo>
                    <a:cubicBezTo>
                      <a:pt x="1241303" y="538506"/>
                      <a:pt x="1252605" y="536723"/>
                      <a:pt x="1260629" y="541538"/>
                    </a:cubicBezTo>
                    <a:cubicBezTo>
                      <a:pt x="1267806" y="545844"/>
                      <a:pt x="1272466" y="553375"/>
                      <a:pt x="1278385" y="559293"/>
                    </a:cubicBezTo>
                    <a:cubicBezTo>
                      <a:pt x="1284303" y="571130"/>
                      <a:pt x="1290927" y="582640"/>
                      <a:pt x="1296140" y="594804"/>
                    </a:cubicBezTo>
                    <a:cubicBezTo>
                      <a:pt x="1299826" y="603405"/>
                      <a:pt x="1300375" y="613312"/>
                      <a:pt x="1305018" y="621437"/>
                    </a:cubicBezTo>
                    <a:cubicBezTo>
                      <a:pt x="1312359" y="634284"/>
                      <a:pt x="1322022" y="645714"/>
                      <a:pt x="1331651" y="656948"/>
                    </a:cubicBezTo>
                    <a:cubicBezTo>
                      <a:pt x="1355213" y="684437"/>
                      <a:pt x="1360341" y="678819"/>
                      <a:pt x="1376039" y="710214"/>
                    </a:cubicBezTo>
                    <a:cubicBezTo>
                      <a:pt x="1380224" y="718584"/>
                      <a:pt x="1380274" y="728722"/>
                      <a:pt x="1384917" y="736847"/>
                    </a:cubicBezTo>
                    <a:cubicBezTo>
                      <a:pt x="1392258" y="749693"/>
                      <a:pt x="1403708" y="759810"/>
                      <a:pt x="1411550" y="772357"/>
                    </a:cubicBezTo>
                    <a:cubicBezTo>
                      <a:pt x="1433258" y="807091"/>
                      <a:pt x="1422624" y="805177"/>
                      <a:pt x="1447060" y="834501"/>
                    </a:cubicBezTo>
                    <a:cubicBezTo>
                      <a:pt x="1455097" y="844146"/>
                      <a:pt x="1466160" y="851090"/>
                      <a:pt x="1473693" y="861134"/>
                    </a:cubicBezTo>
                    <a:cubicBezTo>
                      <a:pt x="1484046" y="874938"/>
                      <a:pt x="1490297" y="891481"/>
                      <a:pt x="1500326" y="905522"/>
                    </a:cubicBezTo>
                    <a:cubicBezTo>
                      <a:pt x="1505191" y="912333"/>
                      <a:pt x="1512723" y="916848"/>
                      <a:pt x="1518082" y="923278"/>
                    </a:cubicBezTo>
                    <a:cubicBezTo>
                      <a:pt x="1521207" y="927028"/>
                      <a:pt x="1558076" y="975535"/>
                      <a:pt x="1562470" y="985421"/>
                    </a:cubicBezTo>
                    <a:cubicBezTo>
                      <a:pt x="1570071" y="1002524"/>
                      <a:pt x="1571855" y="1021947"/>
                      <a:pt x="1580225" y="1038687"/>
                    </a:cubicBezTo>
                    <a:cubicBezTo>
                      <a:pt x="1597563" y="1073363"/>
                      <a:pt x="1594824" y="1071553"/>
                      <a:pt x="1615736" y="1100831"/>
                    </a:cubicBezTo>
                    <a:cubicBezTo>
                      <a:pt x="1624336" y="1112871"/>
                      <a:pt x="1631907" y="1125880"/>
                      <a:pt x="1642369" y="1136342"/>
                    </a:cubicBezTo>
                    <a:cubicBezTo>
                      <a:pt x="1674353" y="1168326"/>
                      <a:pt x="1674267" y="1155525"/>
                      <a:pt x="1704513" y="1180730"/>
                    </a:cubicBezTo>
                    <a:cubicBezTo>
                      <a:pt x="1749849" y="1218509"/>
                      <a:pt x="1709175" y="1201870"/>
                      <a:pt x="1766657" y="1216241"/>
                    </a:cubicBezTo>
                    <a:cubicBezTo>
                      <a:pt x="1775535" y="1225119"/>
                      <a:pt x="1782844" y="1235910"/>
                      <a:pt x="1793290" y="1242874"/>
                    </a:cubicBezTo>
                    <a:cubicBezTo>
                      <a:pt x="1801076" y="1248065"/>
                      <a:pt x="1813306" y="1245135"/>
                      <a:pt x="1819923" y="1251752"/>
                    </a:cubicBezTo>
                    <a:cubicBezTo>
                      <a:pt x="1867268" y="1299098"/>
                      <a:pt x="1784414" y="1263591"/>
                      <a:pt x="1855433" y="1287262"/>
                    </a:cubicBezTo>
                    <a:cubicBezTo>
                      <a:pt x="1907091" y="1338920"/>
                      <a:pt x="1832627" y="1266778"/>
                      <a:pt x="1899822" y="1322773"/>
                    </a:cubicBezTo>
                    <a:cubicBezTo>
                      <a:pt x="1909467" y="1330810"/>
                      <a:pt x="1917577" y="1340528"/>
                      <a:pt x="1926455" y="1349406"/>
                    </a:cubicBezTo>
                    <a:cubicBezTo>
                      <a:pt x="1929414" y="1358284"/>
                      <a:pt x="1929893" y="1368424"/>
                      <a:pt x="1935332" y="1376039"/>
                    </a:cubicBezTo>
                    <a:cubicBezTo>
                      <a:pt x="1976244" y="1433316"/>
                      <a:pt x="1960886" y="1395340"/>
                      <a:pt x="2015231" y="1429305"/>
                    </a:cubicBezTo>
                    <a:cubicBezTo>
                      <a:pt x="2049363" y="1450637"/>
                      <a:pt x="2073838" y="1490564"/>
                      <a:pt x="2112886" y="1500326"/>
                    </a:cubicBezTo>
                    <a:lnTo>
                      <a:pt x="2183907" y="1518082"/>
                    </a:lnTo>
                    <a:cubicBezTo>
                      <a:pt x="2192785" y="1526960"/>
                      <a:pt x="2200630" y="1537007"/>
                      <a:pt x="2210540" y="1544715"/>
                    </a:cubicBezTo>
                    <a:cubicBezTo>
                      <a:pt x="2227384" y="1557816"/>
                      <a:pt x="2248717" y="1565136"/>
                      <a:pt x="2263806" y="1580225"/>
                    </a:cubicBezTo>
                    <a:cubicBezTo>
                      <a:pt x="2315738" y="1632159"/>
                      <a:pt x="2290783" y="1613007"/>
                      <a:pt x="2334827" y="1642369"/>
                    </a:cubicBezTo>
                    <a:cubicBezTo>
                      <a:pt x="2343705" y="1654206"/>
                      <a:pt x="2352860" y="1665840"/>
                      <a:pt x="2361460" y="1677880"/>
                    </a:cubicBezTo>
                    <a:cubicBezTo>
                      <a:pt x="2367662" y="1686562"/>
                      <a:pt x="2372385" y="1696316"/>
                      <a:pt x="2379216" y="1704513"/>
                    </a:cubicBezTo>
                    <a:cubicBezTo>
                      <a:pt x="2387254" y="1714158"/>
                      <a:pt x="2396971" y="1722268"/>
                      <a:pt x="2405849" y="1731146"/>
                    </a:cubicBezTo>
                    <a:cubicBezTo>
                      <a:pt x="2427743" y="1818728"/>
                      <a:pt x="2398561" y="1727876"/>
                      <a:pt x="2432482" y="1784412"/>
                    </a:cubicBezTo>
                    <a:cubicBezTo>
                      <a:pt x="2472275" y="1850735"/>
                      <a:pt x="2403810" y="1765309"/>
                      <a:pt x="2450237" y="1846555"/>
                    </a:cubicBezTo>
                    <a:cubicBezTo>
                      <a:pt x="2464384" y="1871311"/>
                      <a:pt x="2483447" y="1874231"/>
                      <a:pt x="2503503" y="1890944"/>
                    </a:cubicBezTo>
                    <a:cubicBezTo>
                      <a:pt x="2548837" y="1928723"/>
                      <a:pt x="2508167" y="1912085"/>
                      <a:pt x="2565647" y="1926454"/>
                    </a:cubicBezTo>
                    <a:cubicBezTo>
                      <a:pt x="2571565" y="1932373"/>
                      <a:pt x="2576438" y="1939567"/>
                      <a:pt x="2583402" y="1944210"/>
                    </a:cubicBezTo>
                    <a:cubicBezTo>
                      <a:pt x="2594413" y="1951551"/>
                      <a:pt x="2608746" y="1953493"/>
                      <a:pt x="2618913" y="1961965"/>
                    </a:cubicBezTo>
                    <a:cubicBezTo>
                      <a:pt x="2686424" y="2018224"/>
                      <a:pt x="2565649" y="1960191"/>
                      <a:pt x="2681057" y="2006353"/>
                    </a:cubicBezTo>
                    <a:cubicBezTo>
                      <a:pt x="2712701" y="2037999"/>
                      <a:pt x="2684160" y="2013200"/>
                      <a:pt x="2734323" y="2041864"/>
                    </a:cubicBezTo>
                    <a:cubicBezTo>
                      <a:pt x="2743587" y="2047157"/>
                      <a:pt x="2751413" y="2054847"/>
                      <a:pt x="2760956" y="2059619"/>
                    </a:cubicBezTo>
                    <a:cubicBezTo>
                      <a:pt x="2774565" y="2066423"/>
                      <a:pt x="2810583" y="2073962"/>
                      <a:pt x="2823099" y="2077375"/>
                    </a:cubicBezTo>
                    <a:cubicBezTo>
                      <a:pt x="2843883" y="2083043"/>
                      <a:pt x="2864652" y="2088794"/>
                      <a:pt x="2885243" y="2095130"/>
                    </a:cubicBezTo>
                    <a:cubicBezTo>
                      <a:pt x="2903131" y="2100634"/>
                      <a:pt x="2920157" y="2109214"/>
                      <a:pt x="2938509" y="2112885"/>
                    </a:cubicBezTo>
                    <a:cubicBezTo>
                      <a:pt x="3036462" y="2132476"/>
                      <a:pt x="2998656" y="2121097"/>
                      <a:pt x="3053919" y="2139519"/>
                    </a:cubicBezTo>
                    <a:cubicBezTo>
                      <a:pt x="3113718" y="2199318"/>
                      <a:pt x="3053661" y="2130126"/>
                      <a:pt x="3089429" y="2201662"/>
                    </a:cubicBezTo>
                    <a:cubicBezTo>
                      <a:pt x="3093172" y="2209149"/>
                      <a:pt x="3101956" y="2212882"/>
                      <a:pt x="3107185" y="2219418"/>
                    </a:cubicBezTo>
                    <a:cubicBezTo>
                      <a:pt x="3113850" y="2227750"/>
                      <a:pt x="3118738" y="2237369"/>
                      <a:pt x="3124940" y="2246051"/>
                    </a:cubicBezTo>
                    <a:cubicBezTo>
                      <a:pt x="3133540" y="2258091"/>
                      <a:pt x="3142695" y="2269724"/>
                      <a:pt x="3151573" y="2281561"/>
                    </a:cubicBezTo>
                    <a:cubicBezTo>
                      <a:pt x="3154532" y="2290439"/>
                      <a:pt x="3155636" y="2300170"/>
                      <a:pt x="3160451" y="2308194"/>
                    </a:cubicBezTo>
                    <a:cubicBezTo>
                      <a:pt x="3168592" y="2321763"/>
                      <a:pt x="3206999" y="2346825"/>
                      <a:pt x="3213717" y="2352583"/>
                    </a:cubicBezTo>
                    <a:cubicBezTo>
                      <a:pt x="3223249" y="2360754"/>
                      <a:pt x="3232313" y="2369571"/>
                      <a:pt x="3240350" y="2379216"/>
                    </a:cubicBezTo>
                    <a:cubicBezTo>
                      <a:pt x="3247180" y="2387413"/>
                      <a:pt x="3250967" y="2397918"/>
                      <a:pt x="3258105" y="2405849"/>
                    </a:cubicBezTo>
                    <a:cubicBezTo>
                      <a:pt x="3277702" y="2427624"/>
                      <a:pt x="3299534" y="2447278"/>
                      <a:pt x="3320249" y="2467992"/>
                    </a:cubicBezTo>
                    <a:lnTo>
                      <a:pt x="3346882" y="2494625"/>
                    </a:lnTo>
                    <a:cubicBezTo>
                      <a:pt x="3352800" y="2500544"/>
                      <a:pt x="3357673" y="2507738"/>
                      <a:pt x="3364637" y="2512381"/>
                    </a:cubicBezTo>
                    <a:lnTo>
                      <a:pt x="3391270" y="2530136"/>
                    </a:lnTo>
                    <a:cubicBezTo>
                      <a:pt x="3400148" y="2541973"/>
                      <a:pt x="3407950" y="2554699"/>
                      <a:pt x="3417903" y="2565647"/>
                    </a:cubicBezTo>
                    <a:cubicBezTo>
                      <a:pt x="3459759" y="2611689"/>
                      <a:pt x="3518083" y="2664984"/>
                      <a:pt x="3568824" y="2698812"/>
                    </a:cubicBezTo>
                    <a:lnTo>
                      <a:pt x="3648723" y="2752078"/>
                    </a:lnTo>
                    <a:lnTo>
                      <a:pt x="3675356" y="2769833"/>
                    </a:lnTo>
                    <a:cubicBezTo>
                      <a:pt x="3684234" y="2775751"/>
                      <a:pt x="3693453" y="2781186"/>
                      <a:pt x="3701989" y="2787588"/>
                    </a:cubicBezTo>
                    <a:cubicBezTo>
                      <a:pt x="3713826" y="2796466"/>
                      <a:pt x="3724952" y="2806379"/>
                      <a:pt x="3737499" y="2814221"/>
                    </a:cubicBezTo>
                    <a:cubicBezTo>
                      <a:pt x="3748722" y="2821235"/>
                      <a:pt x="3760916" y="2826602"/>
                      <a:pt x="3773010" y="2831977"/>
                    </a:cubicBezTo>
                    <a:cubicBezTo>
                      <a:pt x="3804850" y="2846128"/>
                      <a:pt x="3814751" y="2848850"/>
                      <a:pt x="3844031" y="2858610"/>
                    </a:cubicBezTo>
                    <a:cubicBezTo>
                      <a:pt x="3860546" y="2875124"/>
                      <a:pt x="3866022" y="2882921"/>
                      <a:pt x="3888420" y="2894120"/>
                    </a:cubicBezTo>
                    <a:cubicBezTo>
                      <a:pt x="3896790" y="2898305"/>
                      <a:pt x="3906534" y="2899126"/>
                      <a:pt x="3915053" y="2902998"/>
                    </a:cubicBezTo>
                    <a:cubicBezTo>
                      <a:pt x="3939149" y="2913951"/>
                      <a:pt x="3964051" y="2923827"/>
                      <a:pt x="3986074" y="2938509"/>
                    </a:cubicBezTo>
                    <a:cubicBezTo>
                      <a:pt x="3994952" y="2944427"/>
                      <a:pt x="4002717" y="2952518"/>
                      <a:pt x="4012707" y="2956264"/>
                    </a:cubicBezTo>
                    <a:cubicBezTo>
                      <a:pt x="4036513" y="2965191"/>
                      <a:pt x="4125314" y="2972721"/>
                      <a:pt x="4136994" y="2974019"/>
                    </a:cubicBezTo>
                    <a:cubicBezTo>
                      <a:pt x="4165515" y="3002540"/>
                      <a:pt x="4150715" y="2994620"/>
                      <a:pt x="4208016" y="3000652"/>
                    </a:cubicBezTo>
                    <a:cubicBezTo>
                      <a:pt x="4246387" y="3004691"/>
                      <a:pt x="4285015" y="3005872"/>
                      <a:pt x="4323425" y="3009530"/>
                    </a:cubicBezTo>
                    <a:cubicBezTo>
                      <a:pt x="4347176" y="3011792"/>
                      <a:pt x="4370773" y="3015449"/>
                      <a:pt x="4394447" y="3018408"/>
                    </a:cubicBezTo>
                    <a:cubicBezTo>
                      <a:pt x="4412202" y="3024326"/>
                      <a:pt x="4429008" y="3035540"/>
                      <a:pt x="4447713" y="3036163"/>
                    </a:cubicBezTo>
                    <a:cubicBezTo>
                      <a:pt x="4536513" y="3039123"/>
                      <a:pt x="4670081" y="3026510"/>
                      <a:pt x="4767309" y="3018408"/>
                    </a:cubicBezTo>
                    <a:cubicBezTo>
                      <a:pt x="4785064" y="3015449"/>
                      <a:pt x="4803112" y="3013896"/>
                      <a:pt x="4820575" y="3009530"/>
                    </a:cubicBezTo>
                    <a:cubicBezTo>
                      <a:pt x="4838732" y="3004991"/>
                      <a:pt x="4873841" y="2991775"/>
                      <a:pt x="4873841" y="2991775"/>
                    </a:cubicBezTo>
                    <a:cubicBezTo>
                      <a:pt x="4899966" y="2965649"/>
                      <a:pt x="4891596" y="2982389"/>
                      <a:pt x="4891596" y="2938509"/>
                    </a:cubicBezTo>
                  </a:path>
                </a:pathLst>
              </a:cu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362" name="Picture 1361" descr="Graphical user interface&#10;&#10;Description automatically generated">
            <a:extLst>
              <a:ext uri="{FF2B5EF4-FFF2-40B4-BE49-F238E27FC236}">
                <a16:creationId xmlns:a16="http://schemas.microsoft.com/office/drawing/2014/main" id="{5BA53949-C31D-4DF3-8BE8-C2311F2637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6" t="42789" r="81796" b="51667"/>
          <a:stretch/>
        </p:blipFill>
        <p:spPr>
          <a:xfrm>
            <a:off x="6545094" y="190667"/>
            <a:ext cx="4133776" cy="1111479"/>
          </a:xfrm>
          <a:prstGeom prst="rect">
            <a:avLst/>
          </a:prstGeom>
        </p:spPr>
      </p:pic>
      <p:sp>
        <p:nvSpPr>
          <p:cNvPr id="796" name="Oval 795">
            <a:extLst>
              <a:ext uri="{FF2B5EF4-FFF2-40B4-BE49-F238E27FC236}">
                <a16:creationId xmlns:a16="http://schemas.microsoft.com/office/drawing/2014/main" id="{F8B9795D-9A4A-4E54-A1CA-840BEE415C1A}"/>
              </a:ext>
            </a:extLst>
          </p:cNvPr>
          <p:cNvSpPr/>
          <p:nvPr/>
        </p:nvSpPr>
        <p:spPr>
          <a:xfrm>
            <a:off x="8896351" y="690988"/>
            <a:ext cx="490180" cy="376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8" name="Oval 797">
            <a:extLst>
              <a:ext uri="{FF2B5EF4-FFF2-40B4-BE49-F238E27FC236}">
                <a16:creationId xmlns:a16="http://schemas.microsoft.com/office/drawing/2014/main" id="{9CBEA8F2-FC77-46F0-9FD0-73715AE802AC}"/>
              </a:ext>
            </a:extLst>
          </p:cNvPr>
          <p:cNvSpPr/>
          <p:nvPr/>
        </p:nvSpPr>
        <p:spPr>
          <a:xfrm>
            <a:off x="9742966" y="728039"/>
            <a:ext cx="668889" cy="3760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939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9E5FE1E8-8A07-4B9F-9FCF-756A8A34FB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2905125" y="858203"/>
            <a:ext cx="6259313" cy="378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388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49B2-A113-484E-8643-1ADB31797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person, young, wearing, child&#10;&#10;Description automatically generated">
            <a:extLst>
              <a:ext uri="{FF2B5EF4-FFF2-40B4-BE49-F238E27FC236}">
                <a16:creationId xmlns:a16="http://schemas.microsoft.com/office/drawing/2014/main" id="{6A8E1E68-BCA9-4C3B-9E75-8576FD3FA5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59968" y="4325968"/>
            <a:ext cx="3241001" cy="1823063"/>
          </a:xfrm>
        </p:spPr>
      </p:pic>
      <p:pic>
        <p:nvPicPr>
          <p:cNvPr id="7" name="Picture 6" descr="A picture containing measure, sitting, holding, person&#10;&#10;Description automatically generated">
            <a:extLst>
              <a:ext uri="{FF2B5EF4-FFF2-40B4-BE49-F238E27FC236}">
                <a16:creationId xmlns:a16="http://schemas.microsoft.com/office/drawing/2014/main" id="{9C619C4C-EAD8-42C0-A440-D874E037FA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198" r="40417"/>
          <a:stretch/>
        </p:blipFill>
        <p:spPr>
          <a:xfrm rot="5400000">
            <a:off x="1233619" y="3727385"/>
            <a:ext cx="3295618" cy="3061555"/>
          </a:xfrm>
          <a:prstGeom prst="rect">
            <a:avLst/>
          </a:prstGeom>
        </p:spPr>
      </p:pic>
      <p:pic>
        <p:nvPicPr>
          <p:cNvPr id="9" name="Picture 8" descr="A picture containing outdoor, snow, covered, sitting&#10;&#10;Description automatically generated">
            <a:extLst>
              <a:ext uri="{FF2B5EF4-FFF2-40B4-BE49-F238E27FC236}">
                <a16:creationId xmlns:a16="http://schemas.microsoft.com/office/drawing/2014/main" id="{E65EE23C-7EBD-4563-A82F-CE58552342A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92"/>
          <a:stretch/>
        </p:blipFill>
        <p:spPr>
          <a:xfrm rot="5400000">
            <a:off x="7334672" y="3809149"/>
            <a:ext cx="3222077" cy="28327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7C3074-419E-4034-961B-4E69263699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9384" y="3614485"/>
            <a:ext cx="3259950" cy="3300364"/>
          </a:xfrm>
          <a:prstGeom prst="rect">
            <a:avLst/>
          </a:prstGeom>
        </p:spPr>
      </p:pic>
      <p:pic>
        <p:nvPicPr>
          <p:cNvPr id="1026" name="Picture 2" descr="rip on gravestone - Wyoming Department of Health">
            <a:extLst>
              <a:ext uri="{FF2B5EF4-FFF2-40B4-BE49-F238E27FC236}">
                <a16:creationId xmlns:a16="http://schemas.microsoft.com/office/drawing/2014/main" id="{22FA8A85-E99C-4CCA-9392-929BA77B6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6943" y="140842"/>
            <a:ext cx="4183005" cy="2790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picture containing person, outdoor, holding, hand&#10;&#10;Description automatically generated">
            <a:extLst>
              <a:ext uri="{FF2B5EF4-FFF2-40B4-BE49-F238E27FC236}">
                <a16:creationId xmlns:a16="http://schemas.microsoft.com/office/drawing/2014/main" id="{40C8C2C8-2582-4B10-BB8F-FEDF8CF2F7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29650" y="4042786"/>
            <a:ext cx="3241001" cy="24307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A32436B-CC9A-4F9A-A4CC-9811EEF1A586}"/>
              </a:ext>
            </a:extLst>
          </p:cNvPr>
          <p:cNvSpPr txBox="1"/>
          <p:nvPr/>
        </p:nvSpPr>
        <p:spPr>
          <a:xfrm>
            <a:off x="5347334" y="1445636"/>
            <a:ext cx="13222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worms</a:t>
            </a:r>
          </a:p>
        </p:txBody>
      </p:sp>
    </p:spTree>
    <p:extLst>
      <p:ext uri="{BB962C8B-B14F-4D97-AF65-F5344CB8AC3E}">
        <p14:creationId xmlns:p14="http://schemas.microsoft.com/office/powerpoint/2010/main" val="37017407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ereal grains icons rice wheat corn Royalty Free Vector">
            <a:extLst>
              <a:ext uri="{FF2B5EF4-FFF2-40B4-BE49-F238E27FC236}">
                <a16:creationId xmlns:a16="http://schemas.microsoft.com/office/drawing/2014/main" id="{67D6F1B4-6ACA-4B69-BCCE-88B48FA679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41" t="-2778" r="22442" b="66667"/>
          <a:stretch/>
        </p:blipFill>
        <p:spPr bwMode="auto">
          <a:xfrm>
            <a:off x="8973064" y="-971551"/>
            <a:ext cx="2143126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ereal grains icons rice wheat corn Royalty Free Vector">
            <a:extLst>
              <a:ext uri="{FF2B5EF4-FFF2-40B4-BE49-F238E27FC236}">
                <a16:creationId xmlns:a16="http://schemas.microsoft.com/office/drawing/2014/main" id="{D87AAA73-F2FC-4633-A833-213577A3AA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61" t="417" r="47853" b="69722"/>
          <a:stretch/>
        </p:blipFill>
        <p:spPr bwMode="auto">
          <a:xfrm>
            <a:off x="161924" y="1504949"/>
            <a:ext cx="1771651" cy="204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remium Vector | Sett of cereals and legumes plants. agricultural crop.  different types of beans and grains">
            <a:extLst>
              <a:ext uri="{FF2B5EF4-FFF2-40B4-BE49-F238E27FC236}">
                <a16:creationId xmlns:a16="http://schemas.microsoft.com/office/drawing/2014/main" id="{4DEF3596-C2FC-42C3-A6B3-45881DF51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540" y="318444"/>
            <a:ext cx="5962650" cy="592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87C05E-84FC-4B73-A823-4EF233AF26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6591" y="3572131"/>
            <a:ext cx="1123950" cy="2809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331F9C-313D-48D7-848B-A0A9F7EAC4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4191" y="161925"/>
            <a:ext cx="714375" cy="1162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6AAB6B-3104-47B8-900A-3096A32F64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1711" y="-1042989"/>
            <a:ext cx="1609725" cy="2547938"/>
          </a:xfrm>
          <a:prstGeom prst="rect">
            <a:avLst/>
          </a:prstGeom>
        </p:spPr>
      </p:pic>
      <p:pic>
        <p:nvPicPr>
          <p:cNvPr id="10" name="Picture 4" descr="Premium Vector | Sett of cereals and legumes plants. agricultural crop.  different types of beans and grains">
            <a:extLst>
              <a:ext uri="{FF2B5EF4-FFF2-40B4-BE49-F238E27FC236}">
                <a16:creationId xmlns:a16="http://schemas.microsoft.com/office/drawing/2014/main" id="{E6D364DC-7AF3-4513-ACC4-CDB558B655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74" t="38159" r="2556" b="29018"/>
          <a:stretch/>
        </p:blipFill>
        <p:spPr bwMode="auto">
          <a:xfrm>
            <a:off x="1756591" y="1504949"/>
            <a:ext cx="1590226" cy="1944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87079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ereal grains icons rice wheat corn Royalty Free Vector">
            <a:extLst>
              <a:ext uri="{FF2B5EF4-FFF2-40B4-BE49-F238E27FC236}">
                <a16:creationId xmlns:a16="http://schemas.microsoft.com/office/drawing/2014/main" id="{67D6F1B4-6ACA-4B69-BCCE-88B48FA679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41" t="-2778" r="22442" b="66667"/>
          <a:stretch/>
        </p:blipFill>
        <p:spPr bwMode="auto">
          <a:xfrm>
            <a:off x="8973064" y="-971551"/>
            <a:ext cx="2143126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ereal grains icons rice wheat corn Royalty Free Vector">
            <a:extLst>
              <a:ext uri="{FF2B5EF4-FFF2-40B4-BE49-F238E27FC236}">
                <a16:creationId xmlns:a16="http://schemas.microsoft.com/office/drawing/2014/main" id="{D87AAA73-F2FC-4633-A833-213577A3AA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61" t="417" r="47853" b="69722"/>
          <a:stretch/>
        </p:blipFill>
        <p:spPr bwMode="auto">
          <a:xfrm>
            <a:off x="161924" y="1504949"/>
            <a:ext cx="1771651" cy="204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remium Vector | Sett of cereals and legumes plants. agricultural crop.  different types of beans and grains">
            <a:extLst>
              <a:ext uri="{FF2B5EF4-FFF2-40B4-BE49-F238E27FC236}">
                <a16:creationId xmlns:a16="http://schemas.microsoft.com/office/drawing/2014/main" id="{4DEF3596-C2FC-42C3-A6B3-45881DF51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3064" y="3244524"/>
            <a:ext cx="5962650" cy="592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87C05E-84FC-4B73-A823-4EF233AF26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5069" y="1839586"/>
            <a:ext cx="1123950" cy="2809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331F9C-313D-48D7-848B-A0A9F7EAC4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8439" y="1414356"/>
            <a:ext cx="1925949" cy="31328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6AAB6B-3104-47B8-900A-3096A32F64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7408" y="1927876"/>
            <a:ext cx="1609725" cy="2547938"/>
          </a:xfrm>
          <a:prstGeom prst="rect">
            <a:avLst/>
          </a:prstGeom>
        </p:spPr>
      </p:pic>
      <p:pic>
        <p:nvPicPr>
          <p:cNvPr id="10" name="Picture 4" descr="Premium Vector | Sett of cereals and legumes plants. agricultural crop.  different types of beans and grains">
            <a:extLst>
              <a:ext uri="{FF2B5EF4-FFF2-40B4-BE49-F238E27FC236}">
                <a16:creationId xmlns:a16="http://schemas.microsoft.com/office/drawing/2014/main" id="{E6D364DC-7AF3-4513-ACC4-CDB558B655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74" t="38159" r="2556" b="29018"/>
          <a:stretch/>
        </p:blipFill>
        <p:spPr bwMode="auto">
          <a:xfrm>
            <a:off x="3520778" y="2118360"/>
            <a:ext cx="1925949" cy="235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Download premium illustration of Hand drawn corn illustration 262034 |  Vegetable drawing, Vegetable illustration, Corn drawing">
            <a:extLst>
              <a:ext uri="{FF2B5EF4-FFF2-40B4-BE49-F238E27FC236}">
                <a16:creationId xmlns:a16="http://schemas.microsoft.com/office/drawing/2014/main" id="{7D88671B-733B-45A5-BCF4-DA7FFBC01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583" b="92250" l="10000" r="90000">
                        <a14:foregroundMark x1="50667" y1="92250" x2="50667" y2="92250"/>
                        <a14:foregroundMark x1="58667" y1="9583" x2="58667" y2="9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77950" y="211836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2419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5C0FF7-6923-4BCA-B323-CAA51F6E04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" r="-70"/>
          <a:stretch/>
        </p:blipFill>
        <p:spPr>
          <a:xfrm>
            <a:off x="1390649" y="915096"/>
            <a:ext cx="10258425" cy="52609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547D6B-8553-4AC0-89E2-1D60B458552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1379" y="4216835"/>
            <a:ext cx="1663221" cy="13521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9621477-E686-49B3-958C-2E6A615568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191"/>
          <a:stretch/>
        </p:blipFill>
        <p:spPr>
          <a:xfrm>
            <a:off x="8874085" y="798534"/>
            <a:ext cx="3167994" cy="526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963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ownload premium illustration of Hand drawn corn illustration 262034 |  Vegetable drawing, Vegetable illustration, Corn drawing">
            <a:extLst>
              <a:ext uri="{FF2B5EF4-FFF2-40B4-BE49-F238E27FC236}">
                <a16:creationId xmlns:a16="http://schemas.microsoft.com/office/drawing/2014/main" id="{7F6A1B2F-DE68-43A4-9432-F2796808A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83" b="92250" l="10000" r="90000">
                        <a14:foregroundMark x1="50667" y1="92250" x2="50667" y2="92250"/>
                        <a14:foregroundMark x1="58667" y1="9583" x2="58667" y2="9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2550" y="-15240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36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26DD05-BC97-4D43-9EFD-A6B892A13261}"/>
              </a:ext>
            </a:extLst>
          </p:cNvPr>
          <p:cNvSpPr txBox="1"/>
          <p:nvPr/>
        </p:nvSpPr>
        <p:spPr>
          <a:xfrm>
            <a:off x="895350" y="2951946"/>
            <a:ext cx="2371725" cy="954107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Cropping system history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7ACFE84-CF64-44A5-AE7C-AC046E1C5CBC}"/>
              </a:ext>
            </a:extLst>
          </p:cNvPr>
          <p:cNvSpPr/>
          <p:nvPr/>
        </p:nvSpPr>
        <p:spPr>
          <a:xfrm>
            <a:off x="3412534" y="3246422"/>
            <a:ext cx="2045292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6DD8F-CA6D-44E6-8C79-87B1F1950A09}"/>
              </a:ext>
            </a:extLst>
          </p:cNvPr>
          <p:cNvSpPr txBox="1"/>
          <p:nvPr/>
        </p:nvSpPr>
        <p:spPr>
          <a:xfrm>
            <a:off x="5638800" y="3208322"/>
            <a:ext cx="5429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?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71B55291-FD31-4DDC-8038-AA3254154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22" r="9091"/>
          <a:stretch/>
        </p:blipFill>
        <p:spPr>
          <a:xfrm rot="16200000">
            <a:off x="1352886" y="3468063"/>
            <a:ext cx="1502931" cy="2644118"/>
          </a:xfrm>
          <a:prstGeom prst="rect">
            <a:avLst/>
          </a:prstGeom>
        </p:spPr>
      </p:pic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EC5D8882-0F96-4025-BCB2-9EEC886D15F9}"/>
              </a:ext>
            </a:extLst>
          </p:cNvPr>
          <p:cNvSpPr/>
          <p:nvPr/>
        </p:nvSpPr>
        <p:spPr>
          <a:xfrm>
            <a:off x="257083" y="170911"/>
            <a:ext cx="2947756" cy="1683361"/>
          </a:xfrm>
          <a:prstGeom prst="irregularSeal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Rethinking!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74693E7-4DD9-477A-BC8D-177789093BB9}"/>
              </a:ext>
            </a:extLst>
          </p:cNvPr>
          <p:cNvSpPr/>
          <p:nvPr/>
        </p:nvSpPr>
        <p:spPr>
          <a:xfrm rot="19598554">
            <a:off x="6210322" y="2511319"/>
            <a:ext cx="1419225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560EA2-0EC7-4E51-A91D-0B3151E1B028}"/>
              </a:ext>
            </a:extLst>
          </p:cNvPr>
          <p:cNvSpPr txBox="1"/>
          <p:nvPr/>
        </p:nvSpPr>
        <p:spPr>
          <a:xfrm>
            <a:off x="7658144" y="1892474"/>
            <a:ext cx="23717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Corn Yields</a:t>
            </a:r>
          </a:p>
        </p:txBody>
      </p:sp>
    </p:spTree>
    <p:extLst>
      <p:ext uri="{BB962C8B-B14F-4D97-AF65-F5344CB8AC3E}">
        <p14:creationId xmlns:p14="http://schemas.microsoft.com/office/powerpoint/2010/main" val="3709684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26DD05-BC97-4D43-9EFD-A6B892A13261}"/>
              </a:ext>
            </a:extLst>
          </p:cNvPr>
          <p:cNvSpPr txBox="1"/>
          <p:nvPr/>
        </p:nvSpPr>
        <p:spPr>
          <a:xfrm>
            <a:off x="895350" y="2951946"/>
            <a:ext cx="2371725" cy="954107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Cropping system history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7ACFE84-CF64-44A5-AE7C-AC046E1C5CBC}"/>
              </a:ext>
            </a:extLst>
          </p:cNvPr>
          <p:cNvSpPr/>
          <p:nvPr/>
        </p:nvSpPr>
        <p:spPr>
          <a:xfrm>
            <a:off x="3412534" y="3246422"/>
            <a:ext cx="2045292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6DD8F-CA6D-44E6-8C79-87B1F1950A09}"/>
              </a:ext>
            </a:extLst>
          </p:cNvPr>
          <p:cNvSpPr txBox="1"/>
          <p:nvPr/>
        </p:nvSpPr>
        <p:spPr>
          <a:xfrm>
            <a:off x="5638800" y="3208322"/>
            <a:ext cx="5429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?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71B55291-FD31-4DDC-8038-AA3254154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22" r="9091"/>
          <a:stretch/>
        </p:blipFill>
        <p:spPr>
          <a:xfrm rot="16200000">
            <a:off x="1352886" y="3468063"/>
            <a:ext cx="1502931" cy="26441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D6D210-820A-4E22-84B1-232565AF8050}"/>
              </a:ext>
            </a:extLst>
          </p:cNvPr>
          <p:cNvSpPr txBox="1"/>
          <p:nvPr/>
        </p:nvSpPr>
        <p:spPr>
          <a:xfrm>
            <a:off x="3938541" y="4107372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Tillage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FBA0DB-448D-4952-ABDD-4EBC77B93F29}"/>
              </a:ext>
            </a:extLst>
          </p:cNvPr>
          <p:cNvSpPr txBox="1"/>
          <p:nvPr/>
        </p:nvSpPr>
        <p:spPr>
          <a:xfrm>
            <a:off x="3968292" y="5141478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Nutrient distribution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A100DD-3B21-4077-935A-434435F261BC}"/>
              </a:ext>
            </a:extLst>
          </p:cNvPr>
          <p:cNvSpPr txBox="1"/>
          <p:nvPr/>
        </p:nvSpPr>
        <p:spPr>
          <a:xfrm>
            <a:off x="3949242" y="5664610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Root channels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84B94E-BFFC-4E14-906F-053F566855D3}"/>
              </a:ext>
            </a:extLst>
          </p:cNvPr>
          <p:cNvSpPr txBox="1"/>
          <p:nvPr/>
        </p:nvSpPr>
        <p:spPr>
          <a:xfrm>
            <a:off x="3948067" y="4621067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Disease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4354C1-D7C9-4688-B47E-5896793BBC4C}"/>
              </a:ext>
            </a:extLst>
          </p:cNvPr>
          <p:cNvSpPr txBox="1"/>
          <p:nvPr/>
        </p:nvSpPr>
        <p:spPr>
          <a:xfrm>
            <a:off x="3929016" y="6185021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 kazillion other things</a:t>
            </a:r>
          </a:p>
        </p:txBody>
      </p: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EC5D8882-0F96-4025-BCB2-9EEC886D15F9}"/>
              </a:ext>
            </a:extLst>
          </p:cNvPr>
          <p:cNvSpPr/>
          <p:nvPr/>
        </p:nvSpPr>
        <p:spPr>
          <a:xfrm>
            <a:off x="257083" y="170911"/>
            <a:ext cx="2947756" cy="1683361"/>
          </a:xfrm>
          <a:prstGeom prst="irregularSeal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Rethinking!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22984BB-B97F-4009-B4A7-5D8906BBF423}"/>
              </a:ext>
            </a:extLst>
          </p:cNvPr>
          <p:cNvSpPr/>
          <p:nvPr/>
        </p:nvSpPr>
        <p:spPr>
          <a:xfrm rot="19598554">
            <a:off x="6210322" y="2511319"/>
            <a:ext cx="1419225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B99376-4802-4BAF-8598-5DA6947BBC86}"/>
              </a:ext>
            </a:extLst>
          </p:cNvPr>
          <p:cNvSpPr txBox="1"/>
          <p:nvPr/>
        </p:nvSpPr>
        <p:spPr>
          <a:xfrm>
            <a:off x="7658144" y="1892474"/>
            <a:ext cx="23717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Corn Yields</a:t>
            </a:r>
          </a:p>
        </p:txBody>
      </p:sp>
    </p:spTree>
    <p:extLst>
      <p:ext uri="{BB962C8B-B14F-4D97-AF65-F5344CB8AC3E}">
        <p14:creationId xmlns:p14="http://schemas.microsoft.com/office/powerpoint/2010/main" val="1467655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26DD05-BC97-4D43-9EFD-A6B892A13261}"/>
              </a:ext>
            </a:extLst>
          </p:cNvPr>
          <p:cNvSpPr txBox="1"/>
          <p:nvPr/>
        </p:nvSpPr>
        <p:spPr>
          <a:xfrm>
            <a:off x="895350" y="2951946"/>
            <a:ext cx="2371725" cy="954107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Cropping system history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7ACFE84-CF64-44A5-AE7C-AC046E1C5CBC}"/>
              </a:ext>
            </a:extLst>
          </p:cNvPr>
          <p:cNvSpPr/>
          <p:nvPr/>
        </p:nvSpPr>
        <p:spPr>
          <a:xfrm>
            <a:off x="3412534" y="3246422"/>
            <a:ext cx="2045292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6DD8F-CA6D-44E6-8C79-87B1F1950A09}"/>
              </a:ext>
            </a:extLst>
          </p:cNvPr>
          <p:cNvSpPr txBox="1"/>
          <p:nvPr/>
        </p:nvSpPr>
        <p:spPr>
          <a:xfrm>
            <a:off x="5638800" y="3208322"/>
            <a:ext cx="5429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?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1477635-54A4-44EA-BAD8-2374BA022C1F}"/>
              </a:ext>
            </a:extLst>
          </p:cNvPr>
          <p:cNvSpPr/>
          <p:nvPr/>
        </p:nvSpPr>
        <p:spPr>
          <a:xfrm rot="2822498">
            <a:off x="6283052" y="3964097"/>
            <a:ext cx="1419225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6C00F4-E474-4984-9F4C-1246F5C65E8E}"/>
              </a:ext>
            </a:extLst>
          </p:cNvPr>
          <p:cNvSpPr txBox="1"/>
          <p:nvPr/>
        </p:nvSpPr>
        <p:spPr>
          <a:xfrm>
            <a:off x="7622630" y="4716356"/>
            <a:ext cx="23717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Corn Roots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71B55291-FD31-4DDC-8038-AA3254154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22" r="9091"/>
          <a:stretch/>
        </p:blipFill>
        <p:spPr>
          <a:xfrm rot="16200000">
            <a:off x="1352886" y="3468063"/>
            <a:ext cx="1502931" cy="26441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D6D210-820A-4E22-84B1-232565AF8050}"/>
              </a:ext>
            </a:extLst>
          </p:cNvPr>
          <p:cNvSpPr txBox="1"/>
          <p:nvPr/>
        </p:nvSpPr>
        <p:spPr>
          <a:xfrm>
            <a:off x="3938541" y="4107372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Tillage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FBA0DB-448D-4952-ABDD-4EBC77B93F29}"/>
              </a:ext>
            </a:extLst>
          </p:cNvPr>
          <p:cNvSpPr txBox="1"/>
          <p:nvPr/>
        </p:nvSpPr>
        <p:spPr>
          <a:xfrm>
            <a:off x="3968292" y="5141478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Nutrient distribution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A100DD-3B21-4077-935A-434435F261BC}"/>
              </a:ext>
            </a:extLst>
          </p:cNvPr>
          <p:cNvSpPr txBox="1"/>
          <p:nvPr/>
        </p:nvSpPr>
        <p:spPr>
          <a:xfrm>
            <a:off x="3949242" y="5664610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Root channels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84B94E-BFFC-4E14-906F-053F566855D3}"/>
              </a:ext>
            </a:extLst>
          </p:cNvPr>
          <p:cNvSpPr txBox="1"/>
          <p:nvPr/>
        </p:nvSpPr>
        <p:spPr>
          <a:xfrm>
            <a:off x="3948067" y="4621067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Disease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4354C1-D7C9-4688-B47E-5896793BBC4C}"/>
              </a:ext>
            </a:extLst>
          </p:cNvPr>
          <p:cNvSpPr txBox="1"/>
          <p:nvPr/>
        </p:nvSpPr>
        <p:spPr>
          <a:xfrm>
            <a:off x="3929016" y="6185021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 kazillion other things</a:t>
            </a:r>
          </a:p>
        </p:txBody>
      </p: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EC5D8882-0F96-4025-BCB2-9EEC886D15F9}"/>
              </a:ext>
            </a:extLst>
          </p:cNvPr>
          <p:cNvSpPr/>
          <p:nvPr/>
        </p:nvSpPr>
        <p:spPr>
          <a:xfrm>
            <a:off x="257083" y="170911"/>
            <a:ext cx="2947756" cy="1683361"/>
          </a:xfrm>
          <a:prstGeom prst="irregularSeal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Rethinking!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B940239A-3CEE-4218-974F-2CEBF061F266}"/>
              </a:ext>
            </a:extLst>
          </p:cNvPr>
          <p:cNvSpPr/>
          <p:nvPr/>
        </p:nvSpPr>
        <p:spPr>
          <a:xfrm rot="19598554">
            <a:off x="6210322" y="2511319"/>
            <a:ext cx="1419225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F5313A-61B8-4A75-8750-2F5D8D82AAC1}"/>
              </a:ext>
            </a:extLst>
          </p:cNvPr>
          <p:cNvSpPr txBox="1"/>
          <p:nvPr/>
        </p:nvSpPr>
        <p:spPr>
          <a:xfrm>
            <a:off x="7658144" y="1892474"/>
            <a:ext cx="23717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Corn Yields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7962F73C-F816-4E82-9826-C770081D46C6}"/>
              </a:ext>
            </a:extLst>
          </p:cNvPr>
          <p:cNvSpPr/>
          <p:nvPr/>
        </p:nvSpPr>
        <p:spPr>
          <a:xfrm rot="16200000">
            <a:off x="7917035" y="3388892"/>
            <a:ext cx="2064299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05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26DD05-BC97-4D43-9EFD-A6B892A13261}"/>
              </a:ext>
            </a:extLst>
          </p:cNvPr>
          <p:cNvSpPr txBox="1"/>
          <p:nvPr/>
        </p:nvSpPr>
        <p:spPr>
          <a:xfrm>
            <a:off x="895350" y="2951946"/>
            <a:ext cx="2371725" cy="954107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Cropping system history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7ACFE84-CF64-44A5-AE7C-AC046E1C5CBC}"/>
              </a:ext>
            </a:extLst>
          </p:cNvPr>
          <p:cNvSpPr/>
          <p:nvPr/>
        </p:nvSpPr>
        <p:spPr>
          <a:xfrm>
            <a:off x="3412534" y="3246422"/>
            <a:ext cx="2045292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6DD8F-CA6D-44E6-8C79-87B1F1950A09}"/>
              </a:ext>
            </a:extLst>
          </p:cNvPr>
          <p:cNvSpPr txBox="1"/>
          <p:nvPr/>
        </p:nvSpPr>
        <p:spPr>
          <a:xfrm>
            <a:off x="5638800" y="3208322"/>
            <a:ext cx="5429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?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1477635-54A4-44EA-BAD8-2374BA022C1F}"/>
              </a:ext>
            </a:extLst>
          </p:cNvPr>
          <p:cNvSpPr/>
          <p:nvPr/>
        </p:nvSpPr>
        <p:spPr>
          <a:xfrm rot="2822498">
            <a:off x="6283052" y="3964097"/>
            <a:ext cx="1419225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6C00F4-E474-4984-9F4C-1246F5C65E8E}"/>
              </a:ext>
            </a:extLst>
          </p:cNvPr>
          <p:cNvSpPr txBox="1"/>
          <p:nvPr/>
        </p:nvSpPr>
        <p:spPr>
          <a:xfrm>
            <a:off x="7622630" y="4716356"/>
            <a:ext cx="23717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Corn Roots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71B55291-FD31-4DDC-8038-AA3254154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22" r="9091"/>
          <a:stretch/>
        </p:blipFill>
        <p:spPr>
          <a:xfrm rot="16200000">
            <a:off x="1352886" y="3468063"/>
            <a:ext cx="1502931" cy="26441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D6D210-820A-4E22-84B1-232565AF8050}"/>
              </a:ext>
            </a:extLst>
          </p:cNvPr>
          <p:cNvSpPr txBox="1"/>
          <p:nvPr/>
        </p:nvSpPr>
        <p:spPr>
          <a:xfrm>
            <a:off x="3938541" y="4107372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Tillage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FBA0DB-448D-4952-ABDD-4EBC77B93F29}"/>
              </a:ext>
            </a:extLst>
          </p:cNvPr>
          <p:cNvSpPr txBox="1"/>
          <p:nvPr/>
        </p:nvSpPr>
        <p:spPr>
          <a:xfrm>
            <a:off x="3968292" y="5141478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Nutrient distribution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A100DD-3B21-4077-935A-434435F261BC}"/>
              </a:ext>
            </a:extLst>
          </p:cNvPr>
          <p:cNvSpPr txBox="1"/>
          <p:nvPr/>
        </p:nvSpPr>
        <p:spPr>
          <a:xfrm>
            <a:off x="3949242" y="5664610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Root channels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84B94E-BFFC-4E14-906F-053F566855D3}"/>
              </a:ext>
            </a:extLst>
          </p:cNvPr>
          <p:cNvSpPr txBox="1"/>
          <p:nvPr/>
        </p:nvSpPr>
        <p:spPr>
          <a:xfrm>
            <a:off x="3948067" y="4621067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Disease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4354C1-D7C9-4688-B47E-5896793BBC4C}"/>
              </a:ext>
            </a:extLst>
          </p:cNvPr>
          <p:cNvSpPr txBox="1"/>
          <p:nvPr/>
        </p:nvSpPr>
        <p:spPr>
          <a:xfrm>
            <a:off x="3929016" y="6185021"/>
            <a:ext cx="2570575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 kazillion other things</a:t>
            </a:r>
          </a:p>
        </p:txBody>
      </p: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EC5D8882-0F96-4025-BCB2-9EEC886D15F9}"/>
              </a:ext>
            </a:extLst>
          </p:cNvPr>
          <p:cNvSpPr/>
          <p:nvPr/>
        </p:nvSpPr>
        <p:spPr>
          <a:xfrm>
            <a:off x="257083" y="170911"/>
            <a:ext cx="2947756" cy="1683361"/>
          </a:xfrm>
          <a:prstGeom prst="irregularSeal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Rethinking!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B940239A-3CEE-4218-974F-2CEBF061F266}"/>
              </a:ext>
            </a:extLst>
          </p:cNvPr>
          <p:cNvSpPr/>
          <p:nvPr/>
        </p:nvSpPr>
        <p:spPr>
          <a:xfrm rot="19598554">
            <a:off x="6210322" y="2511319"/>
            <a:ext cx="1419225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F5313A-61B8-4A75-8750-2F5D8D82AAC1}"/>
              </a:ext>
            </a:extLst>
          </p:cNvPr>
          <p:cNvSpPr txBox="1"/>
          <p:nvPr/>
        </p:nvSpPr>
        <p:spPr>
          <a:xfrm>
            <a:off x="7658144" y="1892474"/>
            <a:ext cx="23717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Corn Yields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7962F73C-F816-4E82-9826-C770081D46C6}"/>
              </a:ext>
            </a:extLst>
          </p:cNvPr>
          <p:cNvSpPr/>
          <p:nvPr/>
        </p:nvSpPr>
        <p:spPr>
          <a:xfrm rot="16200000">
            <a:off x="7917035" y="3388892"/>
            <a:ext cx="2064299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791A042-46FD-4469-8EA9-25350AF4C632}"/>
              </a:ext>
            </a:extLst>
          </p:cNvPr>
          <p:cNvSpPr/>
          <p:nvPr/>
        </p:nvSpPr>
        <p:spPr>
          <a:xfrm>
            <a:off x="712027" y="3347630"/>
            <a:ext cx="8131979" cy="1722267"/>
          </a:xfrm>
          <a:custGeom>
            <a:avLst/>
            <a:gdLst>
              <a:gd name="connsiteX0" fmla="*/ 0 w 8131979"/>
              <a:gd name="connsiteY0" fmla="*/ 0 h 1722267"/>
              <a:gd name="connsiteX1" fmla="*/ 1509203 w 8131979"/>
              <a:gd name="connsiteY1" fmla="*/ 8877 h 1722267"/>
              <a:gd name="connsiteX2" fmla="*/ 1535836 w 8131979"/>
              <a:gd name="connsiteY2" fmla="*/ 17755 h 1722267"/>
              <a:gd name="connsiteX3" fmla="*/ 1615735 w 8131979"/>
              <a:gd name="connsiteY3" fmla="*/ 26633 h 1722267"/>
              <a:gd name="connsiteX4" fmla="*/ 1731145 w 8131979"/>
              <a:gd name="connsiteY4" fmla="*/ 44388 h 1722267"/>
              <a:gd name="connsiteX5" fmla="*/ 1961965 w 8131979"/>
              <a:gd name="connsiteY5" fmla="*/ 71021 h 1722267"/>
              <a:gd name="connsiteX6" fmla="*/ 2112885 w 8131979"/>
              <a:gd name="connsiteY6" fmla="*/ 106532 h 1722267"/>
              <a:gd name="connsiteX7" fmla="*/ 2157273 w 8131979"/>
              <a:gd name="connsiteY7" fmla="*/ 115409 h 1722267"/>
              <a:gd name="connsiteX8" fmla="*/ 2254928 w 8131979"/>
              <a:gd name="connsiteY8" fmla="*/ 124287 h 1722267"/>
              <a:gd name="connsiteX9" fmla="*/ 2467992 w 8131979"/>
              <a:gd name="connsiteY9" fmla="*/ 159798 h 1722267"/>
              <a:gd name="connsiteX10" fmla="*/ 2725444 w 8131979"/>
              <a:gd name="connsiteY10" fmla="*/ 177553 h 1722267"/>
              <a:gd name="connsiteX11" fmla="*/ 2876365 w 8131979"/>
              <a:gd name="connsiteY11" fmla="*/ 213064 h 1722267"/>
              <a:gd name="connsiteX12" fmla="*/ 2982897 w 8131979"/>
              <a:gd name="connsiteY12" fmla="*/ 239697 h 1722267"/>
              <a:gd name="connsiteX13" fmla="*/ 3107184 w 8131979"/>
              <a:gd name="connsiteY13" fmla="*/ 257452 h 1722267"/>
              <a:gd name="connsiteX14" fmla="*/ 3160450 w 8131979"/>
              <a:gd name="connsiteY14" fmla="*/ 266330 h 1722267"/>
              <a:gd name="connsiteX15" fmla="*/ 3311370 w 8131979"/>
              <a:gd name="connsiteY15" fmla="*/ 275207 h 1722267"/>
              <a:gd name="connsiteX16" fmla="*/ 3382392 w 8131979"/>
              <a:gd name="connsiteY16" fmla="*/ 284085 h 1722267"/>
              <a:gd name="connsiteX17" fmla="*/ 3462291 w 8131979"/>
              <a:gd name="connsiteY17" fmla="*/ 301840 h 1722267"/>
              <a:gd name="connsiteX18" fmla="*/ 4225770 w 8131979"/>
              <a:gd name="connsiteY18" fmla="*/ 328473 h 1722267"/>
              <a:gd name="connsiteX19" fmla="*/ 4376691 w 8131979"/>
              <a:gd name="connsiteY19" fmla="*/ 337351 h 1722267"/>
              <a:gd name="connsiteX20" fmla="*/ 4429957 w 8131979"/>
              <a:gd name="connsiteY20" fmla="*/ 355106 h 1722267"/>
              <a:gd name="connsiteX21" fmla="*/ 4509856 w 8131979"/>
              <a:gd name="connsiteY21" fmla="*/ 363984 h 1722267"/>
              <a:gd name="connsiteX22" fmla="*/ 4563122 w 8131979"/>
              <a:gd name="connsiteY22" fmla="*/ 372862 h 1722267"/>
              <a:gd name="connsiteX23" fmla="*/ 4900473 w 8131979"/>
              <a:gd name="connsiteY23" fmla="*/ 381739 h 1722267"/>
              <a:gd name="connsiteX24" fmla="*/ 6045693 w 8131979"/>
              <a:gd name="connsiteY24" fmla="*/ 417250 h 1722267"/>
              <a:gd name="connsiteX25" fmla="*/ 6169980 w 8131979"/>
              <a:gd name="connsiteY25" fmla="*/ 435005 h 1722267"/>
              <a:gd name="connsiteX26" fmla="*/ 6205491 w 8131979"/>
              <a:gd name="connsiteY26" fmla="*/ 461638 h 1722267"/>
              <a:gd name="connsiteX27" fmla="*/ 6249879 w 8131979"/>
              <a:gd name="connsiteY27" fmla="*/ 470516 h 1722267"/>
              <a:gd name="connsiteX28" fmla="*/ 6285390 w 8131979"/>
              <a:gd name="connsiteY28" fmla="*/ 479394 h 1722267"/>
              <a:gd name="connsiteX29" fmla="*/ 6347533 w 8131979"/>
              <a:gd name="connsiteY29" fmla="*/ 497149 h 1722267"/>
              <a:gd name="connsiteX30" fmla="*/ 6383044 w 8131979"/>
              <a:gd name="connsiteY30" fmla="*/ 506027 h 1722267"/>
              <a:gd name="connsiteX31" fmla="*/ 6427433 w 8131979"/>
              <a:gd name="connsiteY31" fmla="*/ 523782 h 1722267"/>
              <a:gd name="connsiteX32" fmla="*/ 6542842 w 8131979"/>
              <a:gd name="connsiteY32" fmla="*/ 559293 h 1722267"/>
              <a:gd name="connsiteX33" fmla="*/ 6667130 w 8131979"/>
              <a:gd name="connsiteY33" fmla="*/ 577048 h 1722267"/>
              <a:gd name="connsiteX34" fmla="*/ 6720396 w 8131979"/>
              <a:gd name="connsiteY34" fmla="*/ 612559 h 1722267"/>
              <a:gd name="connsiteX35" fmla="*/ 6809172 w 8131979"/>
              <a:gd name="connsiteY35" fmla="*/ 630314 h 1722267"/>
              <a:gd name="connsiteX36" fmla="*/ 6835805 w 8131979"/>
              <a:gd name="connsiteY36" fmla="*/ 639192 h 1722267"/>
              <a:gd name="connsiteX37" fmla="*/ 6880194 w 8131979"/>
              <a:gd name="connsiteY37" fmla="*/ 648069 h 1722267"/>
              <a:gd name="connsiteX38" fmla="*/ 6915704 w 8131979"/>
              <a:gd name="connsiteY38" fmla="*/ 665825 h 1722267"/>
              <a:gd name="connsiteX39" fmla="*/ 6951215 w 8131979"/>
              <a:gd name="connsiteY39" fmla="*/ 674702 h 1722267"/>
              <a:gd name="connsiteX40" fmla="*/ 6968970 w 8131979"/>
              <a:gd name="connsiteY40" fmla="*/ 692458 h 1722267"/>
              <a:gd name="connsiteX41" fmla="*/ 6995603 w 8131979"/>
              <a:gd name="connsiteY41" fmla="*/ 701335 h 1722267"/>
              <a:gd name="connsiteX42" fmla="*/ 7031114 w 8131979"/>
              <a:gd name="connsiteY42" fmla="*/ 727968 h 1722267"/>
              <a:gd name="connsiteX43" fmla="*/ 7048869 w 8131979"/>
              <a:gd name="connsiteY43" fmla="*/ 745724 h 1722267"/>
              <a:gd name="connsiteX44" fmla="*/ 7199790 w 8131979"/>
              <a:gd name="connsiteY44" fmla="*/ 834501 h 1722267"/>
              <a:gd name="connsiteX45" fmla="*/ 7253056 w 8131979"/>
              <a:gd name="connsiteY45" fmla="*/ 878889 h 1722267"/>
              <a:gd name="connsiteX46" fmla="*/ 7332955 w 8131979"/>
              <a:gd name="connsiteY46" fmla="*/ 923277 h 1722267"/>
              <a:gd name="connsiteX47" fmla="*/ 7368466 w 8131979"/>
              <a:gd name="connsiteY47" fmla="*/ 967666 h 1722267"/>
              <a:gd name="connsiteX48" fmla="*/ 7421732 w 8131979"/>
              <a:gd name="connsiteY48" fmla="*/ 985421 h 1722267"/>
              <a:gd name="connsiteX49" fmla="*/ 7474998 w 8131979"/>
              <a:gd name="connsiteY49" fmla="*/ 1038687 h 1722267"/>
              <a:gd name="connsiteX50" fmla="*/ 7501631 w 8131979"/>
              <a:gd name="connsiteY50" fmla="*/ 1056442 h 1722267"/>
              <a:gd name="connsiteX51" fmla="*/ 7581530 w 8131979"/>
              <a:gd name="connsiteY51" fmla="*/ 1118586 h 1722267"/>
              <a:gd name="connsiteX52" fmla="*/ 7617040 w 8131979"/>
              <a:gd name="connsiteY52" fmla="*/ 1154097 h 1722267"/>
              <a:gd name="connsiteX53" fmla="*/ 7670306 w 8131979"/>
              <a:gd name="connsiteY53" fmla="*/ 1189607 h 1722267"/>
              <a:gd name="connsiteX54" fmla="*/ 7714695 w 8131979"/>
              <a:gd name="connsiteY54" fmla="*/ 1225118 h 1722267"/>
              <a:gd name="connsiteX55" fmla="*/ 7741328 w 8131979"/>
              <a:gd name="connsiteY55" fmla="*/ 1251751 h 1722267"/>
              <a:gd name="connsiteX56" fmla="*/ 7759083 w 8131979"/>
              <a:gd name="connsiteY56" fmla="*/ 1278384 h 1722267"/>
              <a:gd name="connsiteX57" fmla="*/ 7803471 w 8131979"/>
              <a:gd name="connsiteY57" fmla="*/ 1305017 h 1722267"/>
              <a:gd name="connsiteX58" fmla="*/ 7856737 w 8131979"/>
              <a:gd name="connsiteY58" fmla="*/ 1349405 h 1722267"/>
              <a:gd name="connsiteX59" fmla="*/ 7892248 w 8131979"/>
              <a:gd name="connsiteY59" fmla="*/ 1376038 h 1722267"/>
              <a:gd name="connsiteX60" fmla="*/ 7910003 w 8131979"/>
              <a:gd name="connsiteY60" fmla="*/ 1393794 h 1722267"/>
              <a:gd name="connsiteX61" fmla="*/ 7998780 w 8131979"/>
              <a:gd name="connsiteY61" fmla="*/ 1473693 h 1722267"/>
              <a:gd name="connsiteX62" fmla="*/ 8016535 w 8131979"/>
              <a:gd name="connsiteY62" fmla="*/ 1500326 h 1722267"/>
              <a:gd name="connsiteX63" fmla="*/ 8052046 w 8131979"/>
              <a:gd name="connsiteY63" fmla="*/ 1580225 h 1722267"/>
              <a:gd name="connsiteX64" fmla="*/ 8069801 w 8131979"/>
              <a:gd name="connsiteY64" fmla="*/ 1624613 h 1722267"/>
              <a:gd name="connsiteX65" fmla="*/ 8096434 w 8131979"/>
              <a:gd name="connsiteY65" fmla="*/ 1651246 h 1722267"/>
              <a:gd name="connsiteX66" fmla="*/ 8114190 w 8131979"/>
              <a:gd name="connsiteY66" fmla="*/ 1686757 h 1722267"/>
              <a:gd name="connsiteX67" fmla="*/ 8131945 w 8131979"/>
              <a:gd name="connsiteY67" fmla="*/ 1722267 h 1722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8131979" h="1722267">
                <a:moveTo>
                  <a:pt x="0" y="0"/>
                </a:moveTo>
                <a:lnTo>
                  <a:pt x="1509203" y="8877"/>
                </a:lnTo>
                <a:cubicBezTo>
                  <a:pt x="1518560" y="8985"/>
                  <a:pt x="1526605" y="16217"/>
                  <a:pt x="1535836" y="17755"/>
                </a:cubicBezTo>
                <a:cubicBezTo>
                  <a:pt x="1562268" y="22161"/>
                  <a:pt x="1589102" y="23674"/>
                  <a:pt x="1615735" y="26633"/>
                </a:cubicBezTo>
                <a:cubicBezTo>
                  <a:pt x="1680768" y="48309"/>
                  <a:pt x="1600685" y="23789"/>
                  <a:pt x="1731145" y="44388"/>
                </a:cubicBezTo>
                <a:cubicBezTo>
                  <a:pt x="1944056" y="78005"/>
                  <a:pt x="1628988" y="51433"/>
                  <a:pt x="1961965" y="71021"/>
                </a:cubicBezTo>
                <a:cubicBezTo>
                  <a:pt x="2012272" y="82858"/>
                  <a:pt x="2062208" y="96397"/>
                  <a:pt x="2112885" y="106532"/>
                </a:cubicBezTo>
                <a:cubicBezTo>
                  <a:pt x="2127681" y="109491"/>
                  <a:pt x="2142301" y="113537"/>
                  <a:pt x="2157273" y="115409"/>
                </a:cubicBezTo>
                <a:cubicBezTo>
                  <a:pt x="2189707" y="119463"/>
                  <a:pt x="2222376" y="121328"/>
                  <a:pt x="2254928" y="124287"/>
                </a:cubicBezTo>
                <a:cubicBezTo>
                  <a:pt x="2322108" y="137724"/>
                  <a:pt x="2408994" y="155729"/>
                  <a:pt x="2467992" y="159798"/>
                </a:cubicBezTo>
                <a:lnTo>
                  <a:pt x="2725444" y="177553"/>
                </a:lnTo>
                <a:cubicBezTo>
                  <a:pt x="2937809" y="241262"/>
                  <a:pt x="2713506" y="178778"/>
                  <a:pt x="2876365" y="213064"/>
                </a:cubicBezTo>
                <a:cubicBezTo>
                  <a:pt x="2912183" y="220605"/>
                  <a:pt x="2946952" y="232785"/>
                  <a:pt x="2982897" y="239697"/>
                </a:cubicBezTo>
                <a:cubicBezTo>
                  <a:pt x="3023994" y="247600"/>
                  <a:pt x="3065797" y="251244"/>
                  <a:pt x="3107184" y="257452"/>
                </a:cubicBezTo>
                <a:cubicBezTo>
                  <a:pt x="3124985" y="260122"/>
                  <a:pt x="3142517" y="264771"/>
                  <a:pt x="3160450" y="266330"/>
                </a:cubicBezTo>
                <a:cubicBezTo>
                  <a:pt x="3210654" y="270696"/>
                  <a:pt x="3261063" y="272248"/>
                  <a:pt x="3311370" y="275207"/>
                </a:cubicBezTo>
                <a:cubicBezTo>
                  <a:pt x="3335044" y="278166"/>
                  <a:pt x="3358897" y="279939"/>
                  <a:pt x="3382392" y="284085"/>
                </a:cubicBezTo>
                <a:cubicBezTo>
                  <a:pt x="3409260" y="288826"/>
                  <a:pt x="3435083" y="299825"/>
                  <a:pt x="3462291" y="301840"/>
                </a:cubicBezTo>
                <a:cubicBezTo>
                  <a:pt x="3672506" y="317412"/>
                  <a:pt x="4011256" y="323241"/>
                  <a:pt x="4225770" y="328473"/>
                </a:cubicBezTo>
                <a:cubicBezTo>
                  <a:pt x="4276077" y="331432"/>
                  <a:pt x="4326720" y="330833"/>
                  <a:pt x="4376691" y="337351"/>
                </a:cubicBezTo>
                <a:cubicBezTo>
                  <a:pt x="4395250" y="339772"/>
                  <a:pt x="4411605" y="351436"/>
                  <a:pt x="4429957" y="355106"/>
                </a:cubicBezTo>
                <a:cubicBezTo>
                  <a:pt x="4456234" y="360361"/>
                  <a:pt x="4483294" y="360442"/>
                  <a:pt x="4509856" y="363984"/>
                </a:cubicBezTo>
                <a:cubicBezTo>
                  <a:pt x="4527698" y="366363"/>
                  <a:pt x="4545140" y="372045"/>
                  <a:pt x="4563122" y="372862"/>
                </a:cubicBezTo>
                <a:cubicBezTo>
                  <a:pt x="4675495" y="377970"/>
                  <a:pt x="4788051" y="377862"/>
                  <a:pt x="4900473" y="381739"/>
                </a:cubicBezTo>
                <a:cubicBezTo>
                  <a:pt x="6020755" y="420369"/>
                  <a:pt x="4458274" y="377565"/>
                  <a:pt x="6045693" y="417250"/>
                </a:cubicBezTo>
                <a:cubicBezTo>
                  <a:pt x="6087122" y="423168"/>
                  <a:pt x="6136500" y="409895"/>
                  <a:pt x="6169980" y="435005"/>
                </a:cubicBezTo>
                <a:cubicBezTo>
                  <a:pt x="6181817" y="443883"/>
                  <a:pt x="6191970" y="455629"/>
                  <a:pt x="6205491" y="461638"/>
                </a:cubicBezTo>
                <a:cubicBezTo>
                  <a:pt x="6219280" y="467766"/>
                  <a:pt x="6235149" y="467243"/>
                  <a:pt x="6249879" y="470516"/>
                </a:cubicBezTo>
                <a:cubicBezTo>
                  <a:pt x="6261790" y="473163"/>
                  <a:pt x="6273619" y="476184"/>
                  <a:pt x="6285390" y="479394"/>
                </a:cubicBezTo>
                <a:cubicBezTo>
                  <a:pt x="6306174" y="485062"/>
                  <a:pt x="6326749" y="491481"/>
                  <a:pt x="6347533" y="497149"/>
                </a:cubicBezTo>
                <a:cubicBezTo>
                  <a:pt x="6359304" y="500359"/>
                  <a:pt x="6371469" y="502169"/>
                  <a:pt x="6383044" y="506027"/>
                </a:cubicBezTo>
                <a:cubicBezTo>
                  <a:pt x="6398162" y="511066"/>
                  <a:pt x="6412315" y="518743"/>
                  <a:pt x="6427433" y="523782"/>
                </a:cubicBezTo>
                <a:cubicBezTo>
                  <a:pt x="6465617" y="536510"/>
                  <a:pt x="6503551" y="550562"/>
                  <a:pt x="6542842" y="559293"/>
                </a:cubicBezTo>
                <a:cubicBezTo>
                  <a:pt x="6583695" y="568372"/>
                  <a:pt x="6667130" y="577048"/>
                  <a:pt x="6667130" y="577048"/>
                </a:cubicBezTo>
                <a:cubicBezTo>
                  <a:pt x="6684885" y="588885"/>
                  <a:pt x="6701310" y="603016"/>
                  <a:pt x="6720396" y="612559"/>
                </a:cubicBezTo>
                <a:cubicBezTo>
                  <a:pt x="6734542" y="619632"/>
                  <a:pt x="6801153" y="628532"/>
                  <a:pt x="6809172" y="630314"/>
                </a:cubicBezTo>
                <a:cubicBezTo>
                  <a:pt x="6818307" y="632344"/>
                  <a:pt x="6826726" y="636922"/>
                  <a:pt x="6835805" y="639192"/>
                </a:cubicBezTo>
                <a:cubicBezTo>
                  <a:pt x="6850444" y="642852"/>
                  <a:pt x="6865398" y="645110"/>
                  <a:pt x="6880194" y="648069"/>
                </a:cubicBezTo>
                <a:cubicBezTo>
                  <a:pt x="6892031" y="653988"/>
                  <a:pt x="6903313" y="661178"/>
                  <a:pt x="6915704" y="665825"/>
                </a:cubicBezTo>
                <a:cubicBezTo>
                  <a:pt x="6927128" y="670109"/>
                  <a:pt x="6940302" y="669245"/>
                  <a:pt x="6951215" y="674702"/>
                </a:cubicBezTo>
                <a:cubicBezTo>
                  <a:pt x="6958701" y="678445"/>
                  <a:pt x="6961793" y="688152"/>
                  <a:pt x="6968970" y="692458"/>
                </a:cubicBezTo>
                <a:cubicBezTo>
                  <a:pt x="6976994" y="697273"/>
                  <a:pt x="6986725" y="698376"/>
                  <a:pt x="6995603" y="701335"/>
                </a:cubicBezTo>
                <a:cubicBezTo>
                  <a:pt x="7007440" y="710213"/>
                  <a:pt x="7019747" y="718496"/>
                  <a:pt x="7031114" y="727968"/>
                </a:cubicBezTo>
                <a:cubicBezTo>
                  <a:pt x="7037544" y="733326"/>
                  <a:pt x="7042058" y="740859"/>
                  <a:pt x="7048869" y="745724"/>
                </a:cubicBezTo>
                <a:cubicBezTo>
                  <a:pt x="7150507" y="818323"/>
                  <a:pt x="7122554" y="803606"/>
                  <a:pt x="7199790" y="834501"/>
                </a:cubicBezTo>
                <a:cubicBezTo>
                  <a:pt x="7217545" y="849297"/>
                  <a:pt x="7233557" y="866481"/>
                  <a:pt x="7253056" y="878889"/>
                </a:cubicBezTo>
                <a:cubicBezTo>
                  <a:pt x="7313229" y="917181"/>
                  <a:pt x="7282795" y="873117"/>
                  <a:pt x="7332955" y="923277"/>
                </a:cubicBezTo>
                <a:cubicBezTo>
                  <a:pt x="7346354" y="936676"/>
                  <a:pt x="7352943" y="956800"/>
                  <a:pt x="7368466" y="967666"/>
                </a:cubicBezTo>
                <a:cubicBezTo>
                  <a:pt x="7383799" y="978399"/>
                  <a:pt x="7421732" y="985421"/>
                  <a:pt x="7421732" y="985421"/>
                </a:cubicBezTo>
                <a:cubicBezTo>
                  <a:pt x="7439487" y="1003176"/>
                  <a:pt x="7454105" y="1024759"/>
                  <a:pt x="7474998" y="1038687"/>
                </a:cubicBezTo>
                <a:cubicBezTo>
                  <a:pt x="7483876" y="1044605"/>
                  <a:pt x="7493601" y="1049416"/>
                  <a:pt x="7501631" y="1056442"/>
                </a:cubicBezTo>
                <a:cubicBezTo>
                  <a:pt x="7573293" y="1119147"/>
                  <a:pt x="7515972" y="1085808"/>
                  <a:pt x="7581530" y="1118586"/>
                </a:cubicBezTo>
                <a:cubicBezTo>
                  <a:pt x="7593367" y="1130423"/>
                  <a:pt x="7603968" y="1143640"/>
                  <a:pt x="7617040" y="1154097"/>
                </a:cubicBezTo>
                <a:cubicBezTo>
                  <a:pt x="7633703" y="1167427"/>
                  <a:pt x="7655217" y="1174518"/>
                  <a:pt x="7670306" y="1189607"/>
                </a:cubicBezTo>
                <a:cubicBezTo>
                  <a:pt x="7721964" y="1241265"/>
                  <a:pt x="7647500" y="1169123"/>
                  <a:pt x="7714695" y="1225118"/>
                </a:cubicBezTo>
                <a:cubicBezTo>
                  <a:pt x="7724340" y="1233155"/>
                  <a:pt x="7733291" y="1242106"/>
                  <a:pt x="7741328" y="1251751"/>
                </a:cubicBezTo>
                <a:cubicBezTo>
                  <a:pt x="7748158" y="1259948"/>
                  <a:pt x="7750982" y="1271440"/>
                  <a:pt x="7759083" y="1278384"/>
                </a:cubicBezTo>
                <a:cubicBezTo>
                  <a:pt x="7772184" y="1289613"/>
                  <a:pt x="7789516" y="1294868"/>
                  <a:pt x="7803471" y="1305017"/>
                </a:cubicBezTo>
                <a:cubicBezTo>
                  <a:pt x="7822163" y="1318611"/>
                  <a:pt x="7838689" y="1334967"/>
                  <a:pt x="7856737" y="1349405"/>
                </a:cubicBezTo>
                <a:cubicBezTo>
                  <a:pt x="7868291" y="1358648"/>
                  <a:pt x="7880881" y="1366566"/>
                  <a:pt x="7892248" y="1376038"/>
                </a:cubicBezTo>
                <a:cubicBezTo>
                  <a:pt x="7898678" y="1381396"/>
                  <a:pt x="7903648" y="1388347"/>
                  <a:pt x="7910003" y="1393794"/>
                </a:cubicBezTo>
                <a:cubicBezTo>
                  <a:pt x="7935434" y="1415592"/>
                  <a:pt x="7979974" y="1445483"/>
                  <a:pt x="7998780" y="1473693"/>
                </a:cubicBezTo>
                <a:lnTo>
                  <a:pt x="8016535" y="1500326"/>
                </a:lnTo>
                <a:cubicBezTo>
                  <a:pt x="8033477" y="1568091"/>
                  <a:pt x="8013650" y="1503432"/>
                  <a:pt x="8052046" y="1580225"/>
                </a:cubicBezTo>
                <a:cubicBezTo>
                  <a:pt x="8059173" y="1594478"/>
                  <a:pt x="8061355" y="1611099"/>
                  <a:pt x="8069801" y="1624613"/>
                </a:cubicBezTo>
                <a:cubicBezTo>
                  <a:pt x="8076455" y="1635260"/>
                  <a:pt x="8089137" y="1641030"/>
                  <a:pt x="8096434" y="1651246"/>
                </a:cubicBezTo>
                <a:cubicBezTo>
                  <a:pt x="8104126" y="1662015"/>
                  <a:pt x="8107624" y="1675266"/>
                  <a:pt x="8114190" y="1686757"/>
                </a:cubicBezTo>
                <a:cubicBezTo>
                  <a:pt x="8133586" y="1720700"/>
                  <a:pt x="8131945" y="1701376"/>
                  <a:pt x="8131945" y="1722267"/>
                </a:cubicBezTo>
              </a:path>
            </a:pathLst>
          </a:cu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247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26DD05-BC97-4D43-9EFD-A6B892A13261}"/>
              </a:ext>
            </a:extLst>
          </p:cNvPr>
          <p:cNvSpPr txBox="1"/>
          <p:nvPr/>
        </p:nvSpPr>
        <p:spPr>
          <a:xfrm>
            <a:off x="1562100" y="2960671"/>
            <a:ext cx="2371725" cy="954107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Cropping system history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7ACFE84-CF64-44A5-AE7C-AC046E1C5CBC}"/>
              </a:ext>
            </a:extLst>
          </p:cNvPr>
          <p:cNvSpPr/>
          <p:nvPr/>
        </p:nvSpPr>
        <p:spPr>
          <a:xfrm>
            <a:off x="4038600" y="3246422"/>
            <a:ext cx="1419225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6DD8F-CA6D-44E6-8C79-87B1F1950A09}"/>
              </a:ext>
            </a:extLst>
          </p:cNvPr>
          <p:cNvSpPr txBox="1"/>
          <p:nvPr/>
        </p:nvSpPr>
        <p:spPr>
          <a:xfrm>
            <a:off x="5638800" y="3208322"/>
            <a:ext cx="5429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?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1477635-54A4-44EA-BAD8-2374BA022C1F}"/>
              </a:ext>
            </a:extLst>
          </p:cNvPr>
          <p:cNvSpPr/>
          <p:nvPr/>
        </p:nvSpPr>
        <p:spPr>
          <a:xfrm>
            <a:off x="6362700" y="3246422"/>
            <a:ext cx="1419225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6C00F4-E474-4984-9F4C-1246F5C65E8E}"/>
              </a:ext>
            </a:extLst>
          </p:cNvPr>
          <p:cNvSpPr txBox="1"/>
          <p:nvPr/>
        </p:nvSpPr>
        <p:spPr>
          <a:xfrm>
            <a:off x="8048625" y="3176114"/>
            <a:ext cx="2371725" cy="52322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Corn Roots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71B55291-FD31-4DDC-8038-AA3254154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22" r="9091"/>
          <a:stretch/>
        </p:blipFill>
        <p:spPr>
          <a:xfrm rot="16200000">
            <a:off x="4799423" y="-573961"/>
            <a:ext cx="2305055" cy="4055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D6D210-820A-4E22-84B1-232565AF8050}"/>
              </a:ext>
            </a:extLst>
          </p:cNvPr>
          <p:cNvSpPr txBox="1"/>
          <p:nvPr/>
        </p:nvSpPr>
        <p:spPr>
          <a:xfrm>
            <a:off x="4164837" y="3948036"/>
            <a:ext cx="3854037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Tillage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FBA0DB-448D-4952-ABDD-4EBC77B93F29}"/>
              </a:ext>
            </a:extLst>
          </p:cNvPr>
          <p:cNvSpPr txBox="1"/>
          <p:nvPr/>
        </p:nvSpPr>
        <p:spPr>
          <a:xfrm>
            <a:off x="4194588" y="4982142"/>
            <a:ext cx="3854037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Nutrient distribution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A100DD-3B21-4077-935A-434435F261BC}"/>
              </a:ext>
            </a:extLst>
          </p:cNvPr>
          <p:cNvSpPr txBox="1"/>
          <p:nvPr/>
        </p:nvSpPr>
        <p:spPr>
          <a:xfrm>
            <a:off x="4175538" y="5505274"/>
            <a:ext cx="3854037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Root channels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84B94E-BFFC-4E14-906F-053F566855D3}"/>
              </a:ext>
            </a:extLst>
          </p:cNvPr>
          <p:cNvSpPr txBox="1"/>
          <p:nvPr/>
        </p:nvSpPr>
        <p:spPr>
          <a:xfrm>
            <a:off x="4174363" y="4461731"/>
            <a:ext cx="3854037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Disease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4354C1-D7C9-4688-B47E-5896793BBC4C}"/>
              </a:ext>
            </a:extLst>
          </p:cNvPr>
          <p:cNvSpPr txBox="1"/>
          <p:nvPr/>
        </p:nvSpPr>
        <p:spPr>
          <a:xfrm>
            <a:off x="4155312" y="6025685"/>
            <a:ext cx="3854037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 kazillion other things</a:t>
            </a:r>
          </a:p>
        </p:txBody>
      </p:sp>
      <p:pic>
        <p:nvPicPr>
          <p:cNvPr id="18" name="Picture 17" descr="A picture containing calendar&#10;&#10;Description automatically generated">
            <a:extLst>
              <a:ext uri="{FF2B5EF4-FFF2-40B4-BE49-F238E27FC236}">
                <a16:creationId xmlns:a16="http://schemas.microsoft.com/office/drawing/2014/main" id="{4DEC7B49-C37D-4027-A467-9C0E104C53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512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51F42F3-B2BF-42CA-BFAB-DDD196B78967}"/>
              </a:ext>
            </a:extLst>
          </p:cNvPr>
          <p:cNvGrpSpPr/>
          <p:nvPr/>
        </p:nvGrpSpPr>
        <p:grpSpPr>
          <a:xfrm>
            <a:off x="594804" y="370939"/>
            <a:ext cx="6522149" cy="5857505"/>
            <a:chOff x="1100831" y="370939"/>
            <a:chExt cx="6522149" cy="585750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C5B4B2-8801-4F4E-B363-AF9F81B97F63}"/>
                </a:ext>
              </a:extLst>
            </p:cNvPr>
            <p:cNvSpPr/>
            <p:nvPr/>
          </p:nvSpPr>
          <p:spPr>
            <a:xfrm>
              <a:off x="1100831" y="370939"/>
              <a:ext cx="6318259" cy="585750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F3385BD-065D-4342-887A-D5030973C2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7" r="-70"/>
            <a:stretch/>
          </p:blipFill>
          <p:spPr>
            <a:xfrm>
              <a:off x="3685752" y="467534"/>
              <a:ext cx="3644814" cy="526093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D6BD6D-B20C-4091-BD35-736C93CF94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1270" t="1604" r="76502" b="42270"/>
            <a:stretch/>
          </p:blipFill>
          <p:spPr>
            <a:xfrm>
              <a:off x="3123777" y="2066391"/>
              <a:ext cx="561975" cy="628650"/>
            </a:xfrm>
            <a:prstGeom prst="rect">
              <a:avLst/>
            </a:prstGeom>
          </p:spPr>
        </p:pic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D2CEE91-727E-4727-B1E2-C8DC92E48E6D}"/>
                </a:ext>
              </a:extLst>
            </p:cNvPr>
            <p:cNvSpPr/>
            <p:nvPr/>
          </p:nvSpPr>
          <p:spPr>
            <a:xfrm>
              <a:off x="2730108" y="2464313"/>
              <a:ext cx="4892872" cy="3036604"/>
            </a:xfrm>
            <a:custGeom>
              <a:avLst/>
              <a:gdLst>
                <a:gd name="connsiteX0" fmla="*/ 0 w 4892872"/>
                <a:gd name="connsiteY0" fmla="*/ 0 h 3036604"/>
                <a:gd name="connsiteX1" fmla="*/ 124288 w 4892872"/>
                <a:gd name="connsiteY1" fmla="*/ 17755 h 3036604"/>
                <a:gd name="connsiteX2" fmla="*/ 213064 w 4892872"/>
                <a:gd name="connsiteY2" fmla="*/ 53266 h 3036604"/>
                <a:gd name="connsiteX3" fmla="*/ 239697 w 4892872"/>
                <a:gd name="connsiteY3" fmla="*/ 62144 h 3036604"/>
                <a:gd name="connsiteX4" fmla="*/ 284086 w 4892872"/>
                <a:gd name="connsiteY4" fmla="*/ 71021 h 3036604"/>
                <a:gd name="connsiteX5" fmla="*/ 337352 w 4892872"/>
                <a:gd name="connsiteY5" fmla="*/ 88777 h 3036604"/>
                <a:gd name="connsiteX6" fmla="*/ 390618 w 4892872"/>
                <a:gd name="connsiteY6" fmla="*/ 97654 h 3036604"/>
                <a:gd name="connsiteX7" fmla="*/ 506027 w 4892872"/>
                <a:gd name="connsiteY7" fmla="*/ 115410 h 3036604"/>
                <a:gd name="connsiteX8" fmla="*/ 541538 w 4892872"/>
                <a:gd name="connsiteY8" fmla="*/ 133165 h 3036604"/>
                <a:gd name="connsiteX9" fmla="*/ 577049 w 4892872"/>
                <a:gd name="connsiteY9" fmla="*/ 142043 h 3036604"/>
                <a:gd name="connsiteX10" fmla="*/ 630315 w 4892872"/>
                <a:gd name="connsiteY10" fmla="*/ 159798 h 3036604"/>
                <a:gd name="connsiteX11" fmla="*/ 656948 w 4892872"/>
                <a:gd name="connsiteY11" fmla="*/ 168676 h 3036604"/>
                <a:gd name="connsiteX12" fmla="*/ 683581 w 4892872"/>
                <a:gd name="connsiteY12" fmla="*/ 177553 h 3036604"/>
                <a:gd name="connsiteX13" fmla="*/ 710214 w 4892872"/>
                <a:gd name="connsiteY13" fmla="*/ 195309 h 3036604"/>
                <a:gd name="connsiteX14" fmla="*/ 781235 w 4892872"/>
                <a:gd name="connsiteY14" fmla="*/ 213064 h 3036604"/>
                <a:gd name="connsiteX15" fmla="*/ 807868 w 4892872"/>
                <a:gd name="connsiteY15" fmla="*/ 221942 h 3036604"/>
                <a:gd name="connsiteX16" fmla="*/ 825624 w 4892872"/>
                <a:gd name="connsiteY16" fmla="*/ 239697 h 3036604"/>
                <a:gd name="connsiteX17" fmla="*/ 914400 w 4892872"/>
                <a:gd name="connsiteY17" fmla="*/ 275208 h 3036604"/>
                <a:gd name="connsiteX18" fmla="*/ 949911 w 4892872"/>
                <a:gd name="connsiteY18" fmla="*/ 292963 h 3036604"/>
                <a:gd name="connsiteX19" fmla="*/ 1012055 w 4892872"/>
                <a:gd name="connsiteY19" fmla="*/ 346229 h 3036604"/>
                <a:gd name="connsiteX20" fmla="*/ 1074198 w 4892872"/>
                <a:gd name="connsiteY20" fmla="*/ 372862 h 3036604"/>
                <a:gd name="connsiteX21" fmla="*/ 1136342 w 4892872"/>
                <a:gd name="connsiteY21" fmla="*/ 443884 h 3036604"/>
                <a:gd name="connsiteX22" fmla="*/ 1171853 w 4892872"/>
                <a:gd name="connsiteY22" fmla="*/ 479394 h 3036604"/>
                <a:gd name="connsiteX23" fmla="*/ 1189608 w 4892872"/>
                <a:gd name="connsiteY23" fmla="*/ 497150 h 3036604"/>
                <a:gd name="connsiteX24" fmla="*/ 1216241 w 4892872"/>
                <a:gd name="connsiteY24" fmla="*/ 506027 h 3036604"/>
                <a:gd name="connsiteX25" fmla="*/ 1233996 w 4892872"/>
                <a:gd name="connsiteY25" fmla="*/ 532660 h 3036604"/>
                <a:gd name="connsiteX26" fmla="*/ 1260629 w 4892872"/>
                <a:gd name="connsiteY26" fmla="*/ 541538 h 3036604"/>
                <a:gd name="connsiteX27" fmla="*/ 1278385 w 4892872"/>
                <a:gd name="connsiteY27" fmla="*/ 559293 h 3036604"/>
                <a:gd name="connsiteX28" fmla="*/ 1296140 w 4892872"/>
                <a:gd name="connsiteY28" fmla="*/ 594804 h 3036604"/>
                <a:gd name="connsiteX29" fmla="*/ 1305018 w 4892872"/>
                <a:gd name="connsiteY29" fmla="*/ 621437 h 3036604"/>
                <a:gd name="connsiteX30" fmla="*/ 1331651 w 4892872"/>
                <a:gd name="connsiteY30" fmla="*/ 656948 h 3036604"/>
                <a:gd name="connsiteX31" fmla="*/ 1376039 w 4892872"/>
                <a:gd name="connsiteY31" fmla="*/ 710214 h 3036604"/>
                <a:gd name="connsiteX32" fmla="*/ 1384917 w 4892872"/>
                <a:gd name="connsiteY32" fmla="*/ 736847 h 3036604"/>
                <a:gd name="connsiteX33" fmla="*/ 1411550 w 4892872"/>
                <a:gd name="connsiteY33" fmla="*/ 772357 h 3036604"/>
                <a:gd name="connsiteX34" fmla="*/ 1447060 w 4892872"/>
                <a:gd name="connsiteY34" fmla="*/ 834501 h 3036604"/>
                <a:gd name="connsiteX35" fmla="*/ 1473693 w 4892872"/>
                <a:gd name="connsiteY35" fmla="*/ 861134 h 3036604"/>
                <a:gd name="connsiteX36" fmla="*/ 1500326 w 4892872"/>
                <a:gd name="connsiteY36" fmla="*/ 905522 h 3036604"/>
                <a:gd name="connsiteX37" fmla="*/ 1518082 w 4892872"/>
                <a:gd name="connsiteY37" fmla="*/ 923278 h 3036604"/>
                <a:gd name="connsiteX38" fmla="*/ 1562470 w 4892872"/>
                <a:gd name="connsiteY38" fmla="*/ 985421 h 3036604"/>
                <a:gd name="connsiteX39" fmla="*/ 1580225 w 4892872"/>
                <a:gd name="connsiteY39" fmla="*/ 1038687 h 3036604"/>
                <a:gd name="connsiteX40" fmla="*/ 1615736 w 4892872"/>
                <a:gd name="connsiteY40" fmla="*/ 1100831 h 3036604"/>
                <a:gd name="connsiteX41" fmla="*/ 1642369 w 4892872"/>
                <a:gd name="connsiteY41" fmla="*/ 1136342 h 3036604"/>
                <a:gd name="connsiteX42" fmla="*/ 1704513 w 4892872"/>
                <a:gd name="connsiteY42" fmla="*/ 1180730 h 3036604"/>
                <a:gd name="connsiteX43" fmla="*/ 1766657 w 4892872"/>
                <a:gd name="connsiteY43" fmla="*/ 1216241 h 3036604"/>
                <a:gd name="connsiteX44" fmla="*/ 1793290 w 4892872"/>
                <a:gd name="connsiteY44" fmla="*/ 1242874 h 3036604"/>
                <a:gd name="connsiteX45" fmla="*/ 1819923 w 4892872"/>
                <a:gd name="connsiteY45" fmla="*/ 1251752 h 3036604"/>
                <a:gd name="connsiteX46" fmla="*/ 1855433 w 4892872"/>
                <a:gd name="connsiteY46" fmla="*/ 1287262 h 3036604"/>
                <a:gd name="connsiteX47" fmla="*/ 1899822 w 4892872"/>
                <a:gd name="connsiteY47" fmla="*/ 1322773 h 3036604"/>
                <a:gd name="connsiteX48" fmla="*/ 1926455 w 4892872"/>
                <a:gd name="connsiteY48" fmla="*/ 1349406 h 3036604"/>
                <a:gd name="connsiteX49" fmla="*/ 1935332 w 4892872"/>
                <a:gd name="connsiteY49" fmla="*/ 1376039 h 3036604"/>
                <a:gd name="connsiteX50" fmla="*/ 2015231 w 4892872"/>
                <a:gd name="connsiteY50" fmla="*/ 1429305 h 3036604"/>
                <a:gd name="connsiteX51" fmla="*/ 2112886 w 4892872"/>
                <a:gd name="connsiteY51" fmla="*/ 1500326 h 3036604"/>
                <a:gd name="connsiteX52" fmla="*/ 2183907 w 4892872"/>
                <a:gd name="connsiteY52" fmla="*/ 1518082 h 3036604"/>
                <a:gd name="connsiteX53" fmla="*/ 2210540 w 4892872"/>
                <a:gd name="connsiteY53" fmla="*/ 1544715 h 3036604"/>
                <a:gd name="connsiteX54" fmla="*/ 2263806 w 4892872"/>
                <a:gd name="connsiteY54" fmla="*/ 1580225 h 3036604"/>
                <a:gd name="connsiteX55" fmla="*/ 2334827 w 4892872"/>
                <a:gd name="connsiteY55" fmla="*/ 1642369 h 3036604"/>
                <a:gd name="connsiteX56" fmla="*/ 2361460 w 4892872"/>
                <a:gd name="connsiteY56" fmla="*/ 1677880 h 3036604"/>
                <a:gd name="connsiteX57" fmla="*/ 2379216 w 4892872"/>
                <a:gd name="connsiteY57" fmla="*/ 1704513 h 3036604"/>
                <a:gd name="connsiteX58" fmla="*/ 2405849 w 4892872"/>
                <a:gd name="connsiteY58" fmla="*/ 1731146 h 3036604"/>
                <a:gd name="connsiteX59" fmla="*/ 2432482 w 4892872"/>
                <a:gd name="connsiteY59" fmla="*/ 1784412 h 3036604"/>
                <a:gd name="connsiteX60" fmla="*/ 2450237 w 4892872"/>
                <a:gd name="connsiteY60" fmla="*/ 1846555 h 3036604"/>
                <a:gd name="connsiteX61" fmla="*/ 2503503 w 4892872"/>
                <a:gd name="connsiteY61" fmla="*/ 1890944 h 3036604"/>
                <a:gd name="connsiteX62" fmla="*/ 2565647 w 4892872"/>
                <a:gd name="connsiteY62" fmla="*/ 1926454 h 3036604"/>
                <a:gd name="connsiteX63" fmla="*/ 2583402 w 4892872"/>
                <a:gd name="connsiteY63" fmla="*/ 1944210 h 3036604"/>
                <a:gd name="connsiteX64" fmla="*/ 2618913 w 4892872"/>
                <a:gd name="connsiteY64" fmla="*/ 1961965 h 3036604"/>
                <a:gd name="connsiteX65" fmla="*/ 2681057 w 4892872"/>
                <a:gd name="connsiteY65" fmla="*/ 2006353 h 3036604"/>
                <a:gd name="connsiteX66" fmla="*/ 2734323 w 4892872"/>
                <a:gd name="connsiteY66" fmla="*/ 2041864 h 3036604"/>
                <a:gd name="connsiteX67" fmla="*/ 2760956 w 4892872"/>
                <a:gd name="connsiteY67" fmla="*/ 2059619 h 3036604"/>
                <a:gd name="connsiteX68" fmla="*/ 2823099 w 4892872"/>
                <a:gd name="connsiteY68" fmla="*/ 2077375 h 3036604"/>
                <a:gd name="connsiteX69" fmla="*/ 2885243 w 4892872"/>
                <a:gd name="connsiteY69" fmla="*/ 2095130 h 3036604"/>
                <a:gd name="connsiteX70" fmla="*/ 2938509 w 4892872"/>
                <a:gd name="connsiteY70" fmla="*/ 2112885 h 3036604"/>
                <a:gd name="connsiteX71" fmla="*/ 3053919 w 4892872"/>
                <a:gd name="connsiteY71" fmla="*/ 2139519 h 3036604"/>
                <a:gd name="connsiteX72" fmla="*/ 3089429 w 4892872"/>
                <a:gd name="connsiteY72" fmla="*/ 2201662 h 3036604"/>
                <a:gd name="connsiteX73" fmla="*/ 3107185 w 4892872"/>
                <a:gd name="connsiteY73" fmla="*/ 2219418 h 3036604"/>
                <a:gd name="connsiteX74" fmla="*/ 3124940 w 4892872"/>
                <a:gd name="connsiteY74" fmla="*/ 2246051 h 3036604"/>
                <a:gd name="connsiteX75" fmla="*/ 3151573 w 4892872"/>
                <a:gd name="connsiteY75" fmla="*/ 2281561 h 3036604"/>
                <a:gd name="connsiteX76" fmla="*/ 3160451 w 4892872"/>
                <a:gd name="connsiteY76" fmla="*/ 2308194 h 3036604"/>
                <a:gd name="connsiteX77" fmla="*/ 3213717 w 4892872"/>
                <a:gd name="connsiteY77" fmla="*/ 2352583 h 3036604"/>
                <a:gd name="connsiteX78" fmla="*/ 3240350 w 4892872"/>
                <a:gd name="connsiteY78" fmla="*/ 2379216 h 3036604"/>
                <a:gd name="connsiteX79" fmla="*/ 3258105 w 4892872"/>
                <a:gd name="connsiteY79" fmla="*/ 2405849 h 3036604"/>
                <a:gd name="connsiteX80" fmla="*/ 3320249 w 4892872"/>
                <a:gd name="connsiteY80" fmla="*/ 2467992 h 3036604"/>
                <a:gd name="connsiteX81" fmla="*/ 3346882 w 4892872"/>
                <a:gd name="connsiteY81" fmla="*/ 2494625 h 3036604"/>
                <a:gd name="connsiteX82" fmla="*/ 3364637 w 4892872"/>
                <a:gd name="connsiteY82" fmla="*/ 2512381 h 3036604"/>
                <a:gd name="connsiteX83" fmla="*/ 3391270 w 4892872"/>
                <a:gd name="connsiteY83" fmla="*/ 2530136 h 3036604"/>
                <a:gd name="connsiteX84" fmla="*/ 3417903 w 4892872"/>
                <a:gd name="connsiteY84" fmla="*/ 2565647 h 3036604"/>
                <a:gd name="connsiteX85" fmla="*/ 3568824 w 4892872"/>
                <a:gd name="connsiteY85" fmla="*/ 2698812 h 3036604"/>
                <a:gd name="connsiteX86" fmla="*/ 3648723 w 4892872"/>
                <a:gd name="connsiteY86" fmla="*/ 2752078 h 3036604"/>
                <a:gd name="connsiteX87" fmla="*/ 3675356 w 4892872"/>
                <a:gd name="connsiteY87" fmla="*/ 2769833 h 3036604"/>
                <a:gd name="connsiteX88" fmla="*/ 3701989 w 4892872"/>
                <a:gd name="connsiteY88" fmla="*/ 2787588 h 3036604"/>
                <a:gd name="connsiteX89" fmla="*/ 3737499 w 4892872"/>
                <a:gd name="connsiteY89" fmla="*/ 2814221 h 3036604"/>
                <a:gd name="connsiteX90" fmla="*/ 3773010 w 4892872"/>
                <a:gd name="connsiteY90" fmla="*/ 2831977 h 3036604"/>
                <a:gd name="connsiteX91" fmla="*/ 3844031 w 4892872"/>
                <a:gd name="connsiteY91" fmla="*/ 2858610 h 3036604"/>
                <a:gd name="connsiteX92" fmla="*/ 3888420 w 4892872"/>
                <a:gd name="connsiteY92" fmla="*/ 2894120 h 3036604"/>
                <a:gd name="connsiteX93" fmla="*/ 3915053 w 4892872"/>
                <a:gd name="connsiteY93" fmla="*/ 2902998 h 3036604"/>
                <a:gd name="connsiteX94" fmla="*/ 3986074 w 4892872"/>
                <a:gd name="connsiteY94" fmla="*/ 2938509 h 3036604"/>
                <a:gd name="connsiteX95" fmla="*/ 4012707 w 4892872"/>
                <a:gd name="connsiteY95" fmla="*/ 2956264 h 3036604"/>
                <a:gd name="connsiteX96" fmla="*/ 4136994 w 4892872"/>
                <a:gd name="connsiteY96" fmla="*/ 2974019 h 3036604"/>
                <a:gd name="connsiteX97" fmla="*/ 4208016 w 4892872"/>
                <a:gd name="connsiteY97" fmla="*/ 3000652 h 3036604"/>
                <a:gd name="connsiteX98" fmla="*/ 4323425 w 4892872"/>
                <a:gd name="connsiteY98" fmla="*/ 3009530 h 3036604"/>
                <a:gd name="connsiteX99" fmla="*/ 4394447 w 4892872"/>
                <a:gd name="connsiteY99" fmla="*/ 3018408 h 3036604"/>
                <a:gd name="connsiteX100" fmla="*/ 4447713 w 4892872"/>
                <a:gd name="connsiteY100" fmla="*/ 3036163 h 3036604"/>
                <a:gd name="connsiteX101" fmla="*/ 4767309 w 4892872"/>
                <a:gd name="connsiteY101" fmla="*/ 3018408 h 3036604"/>
                <a:gd name="connsiteX102" fmla="*/ 4820575 w 4892872"/>
                <a:gd name="connsiteY102" fmla="*/ 3009530 h 3036604"/>
                <a:gd name="connsiteX103" fmla="*/ 4873841 w 4892872"/>
                <a:gd name="connsiteY103" fmla="*/ 2991775 h 3036604"/>
                <a:gd name="connsiteX104" fmla="*/ 4891596 w 4892872"/>
                <a:gd name="connsiteY104" fmla="*/ 2938509 h 3036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892872" h="3036604">
                  <a:moveTo>
                    <a:pt x="0" y="0"/>
                  </a:moveTo>
                  <a:cubicBezTo>
                    <a:pt x="41429" y="5918"/>
                    <a:pt x="86857" y="-962"/>
                    <a:pt x="124288" y="17755"/>
                  </a:cubicBezTo>
                  <a:cubicBezTo>
                    <a:pt x="176539" y="43882"/>
                    <a:pt x="147241" y="31325"/>
                    <a:pt x="213064" y="53266"/>
                  </a:cubicBezTo>
                  <a:cubicBezTo>
                    <a:pt x="221942" y="56225"/>
                    <a:pt x="230521" y="60309"/>
                    <a:pt x="239697" y="62144"/>
                  </a:cubicBezTo>
                  <a:cubicBezTo>
                    <a:pt x="254493" y="65103"/>
                    <a:pt x="269528" y="67051"/>
                    <a:pt x="284086" y="71021"/>
                  </a:cubicBezTo>
                  <a:cubicBezTo>
                    <a:pt x="302142" y="75945"/>
                    <a:pt x="319195" y="84238"/>
                    <a:pt x="337352" y="88777"/>
                  </a:cubicBezTo>
                  <a:cubicBezTo>
                    <a:pt x="354815" y="93143"/>
                    <a:pt x="372908" y="94434"/>
                    <a:pt x="390618" y="97654"/>
                  </a:cubicBezTo>
                  <a:cubicBezTo>
                    <a:pt x="480108" y="113925"/>
                    <a:pt x="385711" y="100370"/>
                    <a:pt x="506027" y="115410"/>
                  </a:cubicBezTo>
                  <a:cubicBezTo>
                    <a:pt x="517864" y="121328"/>
                    <a:pt x="529147" y="128518"/>
                    <a:pt x="541538" y="133165"/>
                  </a:cubicBezTo>
                  <a:cubicBezTo>
                    <a:pt x="552962" y="137449"/>
                    <a:pt x="565362" y="138537"/>
                    <a:pt x="577049" y="142043"/>
                  </a:cubicBezTo>
                  <a:cubicBezTo>
                    <a:pt x="594975" y="147421"/>
                    <a:pt x="612560" y="153880"/>
                    <a:pt x="630315" y="159798"/>
                  </a:cubicBezTo>
                  <a:lnTo>
                    <a:pt x="656948" y="168676"/>
                  </a:lnTo>
                  <a:lnTo>
                    <a:pt x="683581" y="177553"/>
                  </a:lnTo>
                  <a:cubicBezTo>
                    <a:pt x="692459" y="183472"/>
                    <a:pt x="700671" y="190537"/>
                    <a:pt x="710214" y="195309"/>
                  </a:cubicBezTo>
                  <a:cubicBezTo>
                    <a:pt x="730502" y="205453"/>
                    <a:pt x="760983" y="208001"/>
                    <a:pt x="781235" y="213064"/>
                  </a:cubicBezTo>
                  <a:cubicBezTo>
                    <a:pt x="790313" y="215334"/>
                    <a:pt x="798990" y="218983"/>
                    <a:pt x="807868" y="221942"/>
                  </a:cubicBezTo>
                  <a:cubicBezTo>
                    <a:pt x="813787" y="227860"/>
                    <a:pt x="818138" y="235954"/>
                    <a:pt x="825624" y="239697"/>
                  </a:cubicBezTo>
                  <a:cubicBezTo>
                    <a:pt x="854131" y="253950"/>
                    <a:pt x="885893" y="260955"/>
                    <a:pt x="914400" y="275208"/>
                  </a:cubicBezTo>
                  <a:lnTo>
                    <a:pt x="949911" y="292963"/>
                  </a:lnTo>
                  <a:cubicBezTo>
                    <a:pt x="972069" y="315123"/>
                    <a:pt x="981492" y="325854"/>
                    <a:pt x="1012055" y="346229"/>
                  </a:cubicBezTo>
                  <a:cubicBezTo>
                    <a:pt x="1034000" y="360859"/>
                    <a:pt x="1050520" y="364970"/>
                    <a:pt x="1074198" y="372862"/>
                  </a:cubicBezTo>
                  <a:cubicBezTo>
                    <a:pt x="1103560" y="416904"/>
                    <a:pt x="1084412" y="391954"/>
                    <a:pt x="1136342" y="443884"/>
                  </a:cubicBezTo>
                  <a:lnTo>
                    <a:pt x="1171853" y="479394"/>
                  </a:lnTo>
                  <a:cubicBezTo>
                    <a:pt x="1177772" y="485313"/>
                    <a:pt x="1181667" y="494503"/>
                    <a:pt x="1189608" y="497150"/>
                  </a:cubicBezTo>
                  <a:lnTo>
                    <a:pt x="1216241" y="506027"/>
                  </a:lnTo>
                  <a:cubicBezTo>
                    <a:pt x="1222159" y="514905"/>
                    <a:pt x="1225665" y="525995"/>
                    <a:pt x="1233996" y="532660"/>
                  </a:cubicBezTo>
                  <a:cubicBezTo>
                    <a:pt x="1241303" y="538506"/>
                    <a:pt x="1252605" y="536723"/>
                    <a:pt x="1260629" y="541538"/>
                  </a:cubicBezTo>
                  <a:cubicBezTo>
                    <a:pt x="1267806" y="545844"/>
                    <a:pt x="1272466" y="553375"/>
                    <a:pt x="1278385" y="559293"/>
                  </a:cubicBezTo>
                  <a:cubicBezTo>
                    <a:pt x="1284303" y="571130"/>
                    <a:pt x="1290927" y="582640"/>
                    <a:pt x="1296140" y="594804"/>
                  </a:cubicBezTo>
                  <a:cubicBezTo>
                    <a:pt x="1299826" y="603405"/>
                    <a:pt x="1300375" y="613312"/>
                    <a:pt x="1305018" y="621437"/>
                  </a:cubicBezTo>
                  <a:cubicBezTo>
                    <a:pt x="1312359" y="634284"/>
                    <a:pt x="1322022" y="645714"/>
                    <a:pt x="1331651" y="656948"/>
                  </a:cubicBezTo>
                  <a:cubicBezTo>
                    <a:pt x="1355213" y="684437"/>
                    <a:pt x="1360341" y="678819"/>
                    <a:pt x="1376039" y="710214"/>
                  </a:cubicBezTo>
                  <a:cubicBezTo>
                    <a:pt x="1380224" y="718584"/>
                    <a:pt x="1380274" y="728722"/>
                    <a:pt x="1384917" y="736847"/>
                  </a:cubicBezTo>
                  <a:cubicBezTo>
                    <a:pt x="1392258" y="749693"/>
                    <a:pt x="1403708" y="759810"/>
                    <a:pt x="1411550" y="772357"/>
                  </a:cubicBezTo>
                  <a:cubicBezTo>
                    <a:pt x="1433258" y="807091"/>
                    <a:pt x="1422624" y="805177"/>
                    <a:pt x="1447060" y="834501"/>
                  </a:cubicBezTo>
                  <a:cubicBezTo>
                    <a:pt x="1455097" y="844146"/>
                    <a:pt x="1466160" y="851090"/>
                    <a:pt x="1473693" y="861134"/>
                  </a:cubicBezTo>
                  <a:cubicBezTo>
                    <a:pt x="1484046" y="874938"/>
                    <a:pt x="1490297" y="891481"/>
                    <a:pt x="1500326" y="905522"/>
                  </a:cubicBezTo>
                  <a:cubicBezTo>
                    <a:pt x="1505191" y="912333"/>
                    <a:pt x="1512723" y="916848"/>
                    <a:pt x="1518082" y="923278"/>
                  </a:cubicBezTo>
                  <a:cubicBezTo>
                    <a:pt x="1521207" y="927028"/>
                    <a:pt x="1558076" y="975535"/>
                    <a:pt x="1562470" y="985421"/>
                  </a:cubicBezTo>
                  <a:cubicBezTo>
                    <a:pt x="1570071" y="1002524"/>
                    <a:pt x="1571855" y="1021947"/>
                    <a:pt x="1580225" y="1038687"/>
                  </a:cubicBezTo>
                  <a:cubicBezTo>
                    <a:pt x="1597563" y="1073363"/>
                    <a:pt x="1594824" y="1071553"/>
                    <a:pt x="1615736" y="1100831"/>
                  </a:cubicBezTo>
                  <a:cubicBezTo>
                    <a:pt x="1624336" y="1112871"/>
                    <a:pt x="1631907" y="1125880"/>
                    <a:pt x="1642369" y="1136342"/>
                  </a:cubicBezTo>
                  <a:cubicBezTo>
                    <a:pt x="1674353" y="1168326"/>
                    <a:pt x="1674267" y="1155525"/>
                    <a:pt x="1704513" y="1180730"/>
                  </a:cubicBezTo>
                  <a:cubicBezTo>
                    <a:pt x="1749849" y="1218509"/>
                    <a:pt x="1709175" y="1201870"/>
                    <a:pt x="1766657" y="1216241"/>
                  </a:cubicBezTo>
                  <a:cubicBezTo>
                    <a:pt x="1775535" y="1225119"/>
                    <a:pt x="1782844" y="1235910"/>
                    <a:pt x="1793290" y="1242874"/>
                  </a:cubicBezTo>
                  <a:cubicBezTo>
                    <a:pt x="1801076" y="1248065"/>
                    <a:pt x="1813306" y="1245135"/>
                    <a:pt x="1819923" y="1251752"/>
                  </a:cubicBezTo>
                  <a:cubicBezTo>
                    <a:pt x="1867268" y="1299098"/>
                    <a:pt x="1784414" y="1263591"/>
                    <a:pt x="1855433" y="1287262"/>
                  </a:cubicBezTo>
                  <a:cubicBezTo>
                    <a:pt x="1907091" y="1338920"/>
                    <a:pt x="1832627" y="1266778"/>
                    <a:pt x="1899822" y="1322773"/>
                  </a:cubicBezTo>
                  <a:cubicBezTo>
                    <a:pt x="1909467" y="1330810"/>
                    <a:pt x="1917577" y="1340528"/>
                    <a:pt x="1926455" y="1349406"/>
                  </a:cubicBezTo>
                  <a:cubicBezTo>
                    <a:pt x="1929414" y="1358284"/>
                    <a:pt x="1929893" y="1368424"/>
                    <a:pt x="1935332" y="1376039"/>
                  </a:cubicBezTo>
                  <a:cubicBezTo>
                    <a:pt x="1976244" y="1433316"/>
                    <a:pt x="1960886" y="1395340"/>
                    <a:pt x="2015231" y="1429305"/>
                  </a:cubicBezTo>
                  <a:cubicBezTo>
                    <a:pt x="2049363" y="1450637"/>
                    <a:pt x="2073838" y="1490564"/>
                    <a:pt x="2112886" y="1500326"/>
                  </a:cubicBezTo>
                  <a:lnTo>
                    <a:pt x="2183907" y="1518082"/>
                  </a:lnTo>
                  <a:cubicBezTo>
                    <a:pt x="2192785" y="1526960"/>
                    <a:pt x="2200630" y="1537007"/>
                    <a:pt x="2210540" y="1544715"/>
                  </a:cubicBezTo>
                  <a:cubicBezTo>
                    <a:pt x="2227384" y="1557816"/>
                    <a:pt x="2248717" y="1565136"/>
                    <a:pt x="2263806" y="1580225"/>
                  </a:cubicBezTo>
                  <a:cubicBezTo>
                    <a:pt x="2315738" y="1632159"/>
                    <a:pt x="2290783" y="1613007"/>
                    <a:pt x="2334827" y="1642369"/>
                  </a:cubicBezTo>
                  <a:cubicBezTo>
                    <a:pt x="2343705" y="1654206"/>
                    <a:pt x="2352860" y="1665840"/>
                    <a:pt x="2361460" y="1677880"/>
                  </a:cubicBezTo>
                  <a:cubicBezTo>
                    <a:pt x="2367662" y="1686562"/>
                    <a:pt x="2372385" y="1696316"/>
                    <a:pt x="2379216" y="1704513"/>
                  </a:cubicBezTo>
                  <a:cubicBezTo>
                    <a:pt x="2387254" y="1714158"/>
                    <a:pt x="2396971" y="1722268"/>
                    <a:pt x="2405849" y="1731146"/>
                  </a:cubicBezTo>
                  <a:cubicBezTo>
                    <a:pt x="2427743" y="1818728"/>
                    <a:pt x="2398561" y="1727876"/>
                    <a:pt x="2432482" y="1784412"/>
                  </a:cubicBezTo>
                  <a:cubicBezTo>
                    <a:pt x="2472275" y="1850735"/>
                    <a:pt x="2403810" y="1765309"/>
                    <a:pt x="2450237" y="1846555"/>
                  </a:cubicBezTo>
                  <a:cubicBezTo>
                    <a:pt x="2464384" y="1871311"/>
                    <a:pt x="2483447" y="1874231"/>
                    <a:pt x="2503503" y="1890944"/>
                  </a:cubicBezTo>
                  <a:cubicBezTo>
                    <a:pt x="2548837" y="1928723"/>
                    <a:pt x="2508167" y="1912085"/>
                    <a:pt x="2565647" y="1926454"/>
                  </a:cubicBezTo>
                  <a:cubicBezTo>
                    <a:pt x="2571565" y="1932373"/>
                    <a:pt x="2576438" y="1939567"/>
                    <a:pt x="2583402" y="1944210"/>
                  </a:cubicBezTo>
                  <a:cubicBezTo>
                    <a:pt x="2594413" y="1951551"/>
                    <a:pt x="2608746" y="1953493"/>
                    <a:pt x="2618913" y="1961965"/>
                  </a:cubicBezTo>
                  <a:cubicBezTo>
                    <a:pt x="2686424" y="2018224"/>
                    <a:pt x="2565649" y="1960191"/>
                    <a:pt x="2681057" y="2006353"/>
                  </a:cubicBezTo>
                  <a:cubicBezTo>
                    <a:pt x="2712701" y="2037999"/>
                    <a:pt x="2684160" y="2013200"/>
                    <a:pt x="2734323" y="2041864"/>
                  </a:cubicBezTo>
                  <a:cubicBezTo>
                    <a:pt x="2743587" y="2047157"/>
                    <a:pt x="2751413" y="2054847"/>
                    <a:pt x="2760956" y="2059619"/>
                  </a:cubicBezTo>
                  <a:cubicBezTo>
                    <a:pt x="2774565" y="2066423"/>
                    <a:pt x="2810583" y="2073962"/>
                    <a:pt x="2823099" y="2077375"/>
                  </a:cubicBezTo>
                  <a:cubicBezTo>
                    <a:pt x="2843883" y="2083043"/>
                    <a:pt x="2864652" y="2088794"/>
                    <a:pt x="2885243" y="2095130"/>
                  </a:cubicBezTo>
                  <a:cubicBezTo>
                    <a:pt x="2903131" y="2100634"/>
                    <a:pt x="2920157" y="2109214"/>
                    <a:pt x="2938509" y="2112885"/>
                  </a:cubicBezTo>
                  <a:cubicBezTo>
                    <a:pt x="3036462" y="2132476"/>
                    <a:pt x="2998656" y="2121097"/>
                    <a:pt x="3053919" y="2139519"/>
                  </a:cubicBezTo>
                  <a:cubicBezTo>
                    <a:pt x="3113718" y="2199318"/>
                    <a:pt x="3053661" y="2130126"/>
                    <a:pt x="3089429" y="2201662"/>
                  </a:cubicBezTo>
                  <a:cubicBezTo>
                    <a:pt x="3093172" y="2209149"/>
                    <a:pt x="3101956" y="2212882"/>
                    <a:pt x="3107185" y="2219418"/>
                  </a:cubicBezTo>
                  <a:cubicBezTo>
                    <a:pt x="3113850" y="2227750"/>
                    <a:pt x="3118738" y="2237369"/>
                    <a:pt x="3124940" y="2246051"/>
                  </a:cubicBezTo>
                  <a:cubicBezTo>
                    <a:pt x="3133540" y="2258091"/>
                    <a:pt x="3142695" y="2269724"/>
                    <a:pt x="3151573" y="2281561"/>
                  </a:cubicBezTo>
                  <a:cubicBezTo>
                    <a:pt x="3154532" y="2290439"/>
                    <a:pt x="3155636" y="2300170"/>
                    <a:pt x="3160451" y="2308194"/>
                  </a:cubicBezTo>
                  <a:cubicBezTo>
                    <a:pt x="3168592" y="2321763"/>
                    <a:pt x="3206999" y="2346825"/>
                    <a:pt x="3213717" y="2352583"/>
                  </a:cubicBezTo>
                  <a:cubicBezTo>
                    <a:pt x="3223249" y="2360754"/>
                    <a:pt x="3232313" y="2369571"/>
                    <a:pt x="3240350" y="2379216"/>
                  </a:cubicBezTo>
                  <a:cubicBezTo>
                    <a:pt x="3247180" y="2387413"/>
                    <a:pt x="3250967" y="2397918"/>
                    <a:pt x="3258105" y="2405849"/>
                  </a:cubicBezTo>
                  <a:cubicBezTo>
                    <a:pt x="3277702" y="2427624"/>
                    <a:pt x="3299534" y="2447278"/>
                    <a:pt x="3320249" y="2467992"/>
                  </a:cubicBezTo>
                  <a:lnTo>
                    <a:pt x="3346882" y="2494625"/>
                  </a:lnTo>
                  <a:cubicBezTo>
                    <a:pt x="3352800" y="2500544"/>
                    <a:pt x="3357673" y="2507738"/>
                    <a:pt x="3364637" y="2512381"/>
                  </a:cubicBezTo>
                  <a:lnTo>
                    <a:pt x="3391270" y="2530136"/>
                  </a:lnTo>
                  <a:cubicBezTo>
                    <a:pt x="3400148" y="2541973"/>
                    <a:pt x="3407950" y="2554699"/>
                    <a:pt x="3417903" y="2565647"/>
                  </a:cubicBezTo>
                  <a:cubicBezTo>
                    <a:pt x="3459759" y="2611689"/>
                    <a:pt x="3518083" y="2664984"/>
                    <a:pt x="3568824" y="2698812"/>
                  </a:cubicBezTo>
                  <a:lnTo>
                    <a:pt x="3648723" y="2752078"/>
                  </a:lnTo>
                  <a:lnTo>
                    <a:pt x="3675356" y="2769833"/>
                  </a:lnTo>
                  <a:cubicBezTo>
                    <a:pt x="3684234" y="2775751"/>
                    <a:pt x="3693453" y="2781186"/>
                    <a:pt x="3701989" y="2787588"/>
                  </a:cubicBezTo>
                  <a:cubicBezTo>
                    <a:pt x="3713826" y="2796466"/>
                    <a:pt x="3724952" y="2806379"/>
                    <a:pt x="3737499" y="2814221"/>
                  </a:cubicBezTo>
                  <a:cubicBezTo>
                    <a:pt x="3748722" y="2821235"/>
                    <a:pt x="3760916" y="2826602"/>
                    <a:pt x="3773010" y="2831977"/>
                  </a:cubicBezTo>
                  <a:cubicBezTo>
                    <a:pt x="3804850" y="2846128"/>
                    <a:pt x="3814751" y="2848850"/>
                    <a:pt x="3844031" y="2858610"/>
                  </a:cubicBezTo>
                  <a:cubicBezTo>
                    <a:pt x="3860546" y="2875124"/>
                    <a:pt x="3866022" y="2882921"/>
                    <a:pt x="3888420" y="2894120"/>
                  </a:cubicBezTo>
                  <a:cubicBezTo>
                    <a:pt x="3896790" y="2898305"/>
                    <a:pt x="3906534" y="2899126"/>
                    <a:pt x="3915053" y="2902998"/>
                  </a:cubicBezTo>
                  <a:cubicBezTo>
                    <a:pt x="3939149" y="2913951"/>
                    <a:pt x="3964051" y="2923827"/>
                    <a:pt x="3986074" y="2938509"/>
                  </a:cubicBezTo>
                  <a:cubicBezTo>
                    <a:pt x="3994952" y="2944427"/>
                    <a:pt x="4002717" y="2952518"/>
                    <a:pt x="4012707" y="2956264"/>
                  </a:cubicBezTo>
                  <a:cubicBezTo>
                    <a:pt x="4036513" y="2965191"/>
                    <a:pt x="4125314" y="2972721"/>
                    <a:pt x="4136994" y="2974019"/>
                  </a:cubicBezTo>
                  <a:cubicBezTo>
                    <a:pt x="4165515" y="3002540"/>
                    <a:pt x="4150715" y="2994620"/>
                    <a:pt x="4208016" y="3000652"/>
                  </a:cubicBezTo>
                  <a:cubicBezTo>
                    <a:pt x="4246387" y="3004691"/>
                    <a:pt x="4285015" y="3005872"/>
                    <a:pt x="4323425" y="3009530"/>
                  </a:cubicBezTo>
                  <a:cubicBezTo>
                    <a:pt x="4347176" y="3011792"/>
                    <a:pt x="4370773" y="3015449"/>
                    <a:pt x="4394447" y="3018408"/>
                  </a:cubicBezTo>
                  <a:cubicBezTo>
                    <a:pt x="4412202" y="3024326"/>
                    <a:pt x="4429008" y="3035540"/>
                    <a:pt x="4447713" y="3036163"/>
                  </a:cubicBezTo>
                  <a:cubicBezTo>
                    <a:pt x="4536513" y="3039123"/>
                    <a:pt x="4670081" y="3026510"/>
                    <a:pt x="4767309" y="3018408"/>
                  </a:cubicBezTo>
                  <a:cubicBezTo>
                    <a:pt x="4785064" y="3015449"/>
                    <a:pt x="4803112" y="3013896"/>
                    <a:pt x="4820575" y="3009530"/>
                  </a:cubicBezTo>
                  <a:cubicBezTo>
                    <a:pt x="4838732" y="3004991"/>
                    <a:pt x="4873841" y="2991775"/>
                    <a:pt x="4873841" y="2991775"/>
                  </a:cubicBezTo>
                  <a:cubicBezTo>
                    <a:pt x="4899966" y="2965649"/>
                    <a:pt x="4891596" y="2982389"/>
                    <a:pt x="4891596" y="2938509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56CFA5D-D07A-4E0E-ACE2-3E2714FF880A}"/>
                </a:ext>
              </a:extLst>
            </p:cNvPr>
            <p:cNvSpPr/>
            <p:nvPr/>
          </p:nvSpPr>
          <p:spPr>
            <a:xfrm>
              <a:off x="2730108" y="2464313"/>
              <a:ext cx="4688982" cy="3264153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ACA68AD-DC9B-4484-B498-AE4314D0B174}"/>
                </a:ext>
              </a:extLst>
            </p:cNvPr>
            <p:cNvSpPr txBox="1"/>
            <p:nvPr/>
          </p:nvSpPr>
          <p:spPr>
            <a:xfrm>
              <a:off x="4090900" y="5829300"/>
              <a:ext cx="19673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Days After Planting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81E4D6-A9D9-4CA0-98E2-591FC9C47848}"/>
                </a:ext>
              </a:extLst>
            </p:cNvPr>
            <p:cNvSpPr txBox="1"/>
            <p:nvPr/>
          </p:nvSpPr>
          <p:spPr>
            <a:xfrm>
              <a:off x="1290589" y="1994147"/>
              <a:ext cx="225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Maximum Root Depth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5AFA3D9-E6DE-4900-8FFF-953096ADD6E1}"/>
                </a:ext>
              </a:extLst>
            </p:cNvPr>
            <p:cNvSpPr txBox="1"/>
            <p:nvPr/>
          </p:nvSpPr>
          <p:spPr>
            <a:xfrm>
              <a:off x="2250071" y="2363479"/>
              <a:ext cx="830677" cy="313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          </a:t>
              </a:r>
            </a:p>
            <a:p>
              <a:endParaRPr lang="en-US" dirty="0"/>
            </a:p>
            <a:p>
              <a:r>
                <a:rPr lang="en-US" dirty="0"/>
                <a:t>10       </a:t>
              </a:r>
            </a:p>
            <a:p>
              <a:endParaRPr lang="en-US" dirty="0"/>
            </a:p>
            <a:p>
              <a:r>
                <a:rPr lang="en-US" dirty="0"/>
                <a:t>20      </a:t>
              </a:r>
            </a:p>
            <a:p>
              <a:endParaRPr lang="en-US" dirty="0"/>
            </a:p>
            <a:p>
              <a:r>
                <a:rPr lang="en-US" dirty="0"/>
                <a:t>30      </a:t>
              </a:r>
            </a:p>
            <a:p>
              <a:endParaRPr lang="en-US" dirty="0"/>
            </a:p>
            <a:p>
              <a:r>
                <a:rPr lang="en-US" dirty="0"/>
                <a:t>40</a:t>
              </a:r>
            </a:p>
            <a:p>
              <a:endParaRPr lang="en-US" dirty="0"/>
            </a:p>
            <a:p>
              <a:r>
                <a:rPr lang="en-US" dirty="0"/>
                <a:t>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2613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51F42F3-B2BF-42CA-BFAB-DDD196B78967}"/>
              </a:ext>
            </a:extLst>
          </p:cNvPr>
          <p:cNvGrpSpPr/>
          <p:nvPr/>
        </p:nvGrpSpPr>
        <p:grpSpPr>
          <a:xfrm>
            <a:off x="594804" y="370939"/>
            <a:ext cx="6522149" cy="5857505"/>
            <a:chOff x="1100831" y="370939"/>
            <a:chExt cx="6522149" cy="585750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C5B4B2-8801-4F4E-B363-AF9F81B97F63}"/>
                </a:ext>
              </a:extLst>
            </p:cNvPr>
            <p:cNvSpPr/>
            <p:nvPr/>
          </p:nvSpPr>
          <p:spPr>
            <a:xfrm>
              <a:off x="1100831" y="370939"/>
              <a:ext cx="6318259" cy="585750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F3385BD-065D-4342-887A-D5030973C2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7" r="-70"/>
            <a:stretch/>
          </p:blipFill>
          <p:spPr>
            <a:xfrm>
              <a:off x="3685752" y="467534"/>
              <a:ext cx="3644814" cy="526093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D6BD6D-B20C-4091-BD35-736C93CF94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1270" t="1604" r="76502" b="42270"/>
            <a:stretch/>
          </p:blipFill>
          <p:spPr>
            <a:xfrm>
              <a:off x="3123777" y="2066391"/>
              <a:ext cx="561975" cy="628650"/>
            </a:xfrm>
            <a:prstGeom prst="rect">
              <a:avLst/>
            </a:prstGeom>
          </p:spPr>
        </p:pic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D2CEE91-727E-4727-B1E2-C8DC92E48E6D}"/>
                </a:ext>
              </a:extLst>
            </p:cNvPr>
            <p:cNvSpPr/>
            <p:nvPr/>
          </p:nvSpPr>
          <p:spPr>
            <a:xfrm>
              <a:off x="2730108" y="2464313"/>
              <a:ext cx="4892872" cy="3036604"/>
            </a:xfrm>
            <a:custGeom>
              <a:avLst/>
              <a:gdLst>
                <a:gd name="connsiteX0" fmla="*/ 0 w 4892872"/>
                <a:gd name="connsiteY0" fmla="*/ 0 h 3036604"/>
                <a:gd name="connsiteX1" fmla="*/ 124288 w 4892872"/>
                <a:gd name="connsiteY1" fmla="*/ 17755 h 3036604"/>
                <a:gd name="connsiteX2" fmla="*/ 213064 w 4892872"/>
                <a:gd name="connsiteY2" fmla="*/ 53266 h 3036604"/>
                <a:gd name="connsiteX3" fmla="*/ 239697 w 4892872"/>
                <a:gd name="connsiteY3" fmla="*/ 62144 h 3036604"/>
                <a:gd name="connsiteX4" fmla="*/ 284086 w 4892872"/>
                <a:gd name="connsiteY4" fmla="*/ 71021 h 3036604"/>
                <a:gd name="connsiteX5" fmla="*/ 337352 w 4892872"/>
                <a:gd name="connsiteY5" fmla="*/ 88777 h 3036604"/>
                <a:gd name="connsiteX6" fmla="*/ 390618 w 4892872"/>
                <a:gd name="connsiteY6" fmla="*/ 97654 h 3036604"/>
                <a:gd name="connsiteX7" fmla="*/ 506027 w 4892872"/>
                <a:gd name="connsiteY7" fmla="*/ 115410 h 3036604"/>
                <a:gd name="connsiteX8" fmla="*/ 541538 w 4892872"/>
                <a:gd name="connsiteY8" fmla="*/ 133165 h 3036604"/>
                <a:gd name="connsiteX9" fmla="*/ 577049 w 4892872"/>
                <a:gd name="connsiteY9" fmla="*/ 142043 h 3036604"/>
                <a:gd name="connsiteX10" fmla="*/ 630315 w 4892872"/>
                <a:gd name="connsiteY10" fmla="*/ 159798 h 3036604"/>
                <a:gd name="connsiteX11" fmla="*/ 656948 w 4892872"/>
                <a:gd name="connsiteY11" fmla="*/ 168676 h 3036604"/>
                <a:gd name="connsiteX12" fmla="*/ 683581 w 4892872"/>
                <a:gd name="connsiteY12" fmla="*/ 177553 h 3036604"/>
                <a:gd name="connsiteX13" fmla="*/ 710214 w 4892872"/>
                <a:gd name="connsiteY13" fmla="*/ 195309 h 3036604"/>
                <a:gd name="connsiteX14" fmla="*/ 781235 w 4892872"/>
                <a:gd name="connsiteY14" fmla="*/ 213064 h 3036604"/>
                <a:gd name="connsiteX15" fmla="*/ 807868 w 4892872"/>
                <a:gd name="connsiteY15" fmla="*/ 221942 h 3036604"/>
                <a:gd name="connsiteX16" fmla="*/ 825624 w 4892872"/>
                <a:gd name="connsiteY16" fmla="*/ 239697 h 3036604"/>
                <a:gd name="connsiteX17" fmla="*/ 914400 w 4892872"/>
                <a:gd name="connsiteY17" fmla="*/ 275208 h 3036604"/>
                <a:gd name="connsiteX18" fmla="*/ 949911 w 4892872"/>
                <a:gd name="connsiteY18" fmla="*/ 292963 h 3036604"/>
                <a:gd name="connsiteX19" fmla="*/ 1012055 w 4892872"/>
                <a:gd name="connsiteY19" fmla="*/ 346229 h 3036604"/>
                <a:gd name="connsiteX20" fmla="*/ 1074198 w 4892872"/>
                <a:gd name="connsiteY20" fmla="*/ 372862 h 3036604"/>
                <a:gd name="connsiteX21" fmla="*/ 1136342 w 4892872"/>
                <a:gd name="connsiteY21" fmla="*/ 443884 h 3036604"/>
                <a:gd name="connsiteX22" fmla="*/ 1171853 w 4892872"/>
                <a:gd name="connsiteY22" fmla="*/ 479394 h 3036604"/>
                <a:gd name="connsiteX23" fmla="*/ 1189608 w 4892872"/>
                <a:gd name="connsiteY23" fmla="*/ 497150 h 3036604"/>
                <a:gd name="connsiteX24" fmla="*/ 1216241 w 4892872"/>
                <a:gd name="connsiteY24" fmla="*/ 506027 h 3036604"/>
                <a:gd name="connsiteX25" fmla="*/ 1233996 w 4892872"/>
                <a:gd name="connsiteY25" fmla="*/ 532660 h 3036604"/>
                <a:gd name="connsiteX26" fmla="*/ 1260629 w 4892872"/>
                <a:gd name="connsiteY26" fmla="*/ 541538 h 3036604"/>
                <a:gd name="connsiteX27" fmla="*/ 1278385 w 4892872"/>
                <a:gd name="connsiteY27" fmla="*/ 559293 h 3036604"/>
                <a:gd name="connsiteX28" fmla="*/ 1296140 w 4892872"/>
                <a:gd name="connsiteY28" fmla="*/ 594804 h 3036604"/>
                <a:gd name="connsiteX29" fmla="*/ 1305018 w 4892872"/>
                <a:gd name="connsiteY29" fmla="*/ 621437 h 3036604"/>
                <a:gd name="connsiteX30" fmla="*/ 1331651 w 4892872"/>
                <a:gd name="connsiteY30" fmla="*/ 656948 h 3036604"/>
                <a:gd name="connsiteX31" fmla="*/ 1376039 w 4892872"/>
                <a:gd name="connsiteY31" fmla="*/ 710214 h 3036604"/>
                <a:gd name="connsiteX32" fmla="*/ 1384917 w 4892872"/>
                <a:gd name="connsiteY32" fmla="*/ 736847 h 3036604"/>
                <a:gd name="connsiteX33" fmla="*/ 1411550 w 4892872"/>
                <a:gd name="connsiteY33" fmla="*/ 772357 h 3036604"/>
                <a:gd name="connsiteX34" fmla="*/ 1447060 w 4892872"/>
                <a:gd name="connsiteY34" fmla="*/ 834501 h 3036604"/>
                <a:gd name="connsiteX35" fmla="*/ 1473693 w 4892872"/>
                <a:gd name="connsiteY35" fmla="*/ 861134 h 3036604"/>
                <a:gd name="connsiteX36" fmla="*/ 1500326 w 4892872"/>
                <a:gd name="connsiteY36" fmla="*/ 905522 h 3036604"/>
                <a:gd name="connsiteX37" fmla="*/ 1518082 w 4892872"/>
                <a:gd name="connsiteY37" fmla="*/ 923278 h 3036604"/>
                <a:gd name="connsiteX38" fmla="*/ 1562470 w 4892872"/>
                <a:gd name="connsiteY38" fmla="*/ 985421 h 3036604"/>
                <a:gd name="connsiteX39" fmla="*/ 1580225 w 4892872"/>
                <a:gd name="connsiteY39" fmla="*/ 1038687 h 3036604"/>
                <a:gd name="connsiteX40" fmla="*/ 1615736 w 4892872"/>
                <a:gd name="connsiteY40" fmla="*/ 1100831 h 3036604"/>
                <a:gd name="connsiteX41" fmla="*/ 1642369 w 4892872"/>
                <a:gd name="connsiteY41" fmla="*/ 1136342 h 3036604"/>
                <a:gd name="connsiteX42" fmla="*/ 1704513 w 4892872"/>
                <a:gd name="connsiteY42" fmla="*/ 1180730 h 3036604"/>
                <a:gd name="connsiteX43" fmla="*/ 1766657 w 4892872"/>
                <a:gd name="connsiteY43" fmla="*/ 1216241 h 3036604"/>
                <a:gd name="connsiteX44" fmla="*/ 1793290 w 4892872"/>
                <a:gd name="connsiteY44" fmla="*/ 1242874 h 3036604"/>
                <a:gd name="connsiteX45" fmla="*/ 1819923 w 4892872"/>
                <a:gd name="connsiteY45" fmla="*/ 1251752 h 3036604"/>
                <a:gd name="connsiteX46" fmla="*/ 1855433 w 4892872"/>
                <a:gd name="connsiteY46" fmla="*/ 1287262 h 3036604"/>
                <a:gd name="connsiteX47" fmla="*/ 1899822 w 4892872"/>
                <a:gd name="connsiteY47" fmla="*/ 1322773 h 3036604"/>
                <a:gd name="connsiteX48" fmla="*/ 1926455 w 4892872"/>
                <a:gd name="connsiteY48" fmla="*/ 1349406 h 3036604"/>
                <a:gd name="connsiteX49" fmla="*/ 1935332 w 4892872"/>
                <a:gd name="connsiteY49" fmla="*/ 1376039 h 3036604"/>
                <a:gd name="connsiteX50" fmla="*/ 2015231 w 4892872"/>
                <a:gd name="connsiteY50" fmla="*/ 1429305 h 3036604"/>
                <a:gd name="connsiteX51" fmla="*/ 2112886 w 4892872"/>
                <a:gd name="connsiteY51" fmla="*/ 1500326 h 3036604"/>
                <a:gd name="connsiteX52" fmla="*/ 2183907 w 4892872"/>
                <a:gd name="connsiteY52" fmla="*/ 1518082 h 3036604"/>
                <a:gd name="connsiteX53" fmla="*/ 2210540 w 4892872"/>
                <a:gd name="connsiteY53" fmla="*/ 1544715 h 3036604"/>
                <a:gd name="connsiteX54" fmla="*/ 2263806 w 4892872"/>
                <a:gd name="connsiteY54" fmla="*/ 1580225 h 3036604"/>
                <a:gd name="connsiteX55" fmla="*/ 2334827 w 4892872"/>
                <a:gd name="connsiteY55" fmla="*/ 1642369 h 3036604"/>
                <a:gd name="connsiteX56" fmla="*/ 2361460 w 4892872"/>
                <a:gd name="connsiteY56" fmla="*/ 1677880 h 3036604"/>
                <a:gd name="connsiteX57" fmla="*/ 2379216 w 4892872"/>
                <a:gd name="connsiteY57" fmla="*/ 1704513 h 3036604"/>
                <a:gd name="connsiteX58" fmla="*/ 2405849 w 4892872"/>
                <a:gd name="connsiteY58" fmla="*/ 1731146 h 3036604"/>
                <a:gd name="connsiteX59" fmla="*/ 2432482 w 4892872"/>
                <a:gd name="connsiteY59" fmla="*/ 1784412 h 3036604"/>
                <a:gd name="connsiteX60" fmla="*/ 2450237 w 4892872"/>
                <a:gd name="connsiteY60" fmla="*/ 1846555 h 3036604"/>
                <a:gd name="connsiteX61" fmla="*/ 2503503 w 4892872"/>
                <a:gd name="connsiteY61" fmla="*/ 1890944 h 3036604"/>
                <a:gd name="connsiteX62" fmla="*/ 2565647 w 4892872"/>
                <a:gd name="connsiteY62" fmla="*/ 1926454 h 3036604"/>
                <a:gd name="connsiteX63" fmla="*/ 2583402 w 4892872"/>
                <a:gd name="connsiteY63" fmla="*/ 1944210 h 3036604"/>
                <a:gd name="connsiteX64" fmla="*/ 2618913 w 4892872"/>
                <a:gd name="connsiteY64" fmla="*/ 1961965 h 3036604"/>
                <a:gd name="connsiteX65" fmla="*/ 2681057 w 4892872"/>
                <a:gd name="connsiteY65" fmla="*/ 2006353 h 3036604"/>
                <a:gd name="connsiteX66" fmla="*/ 2734323 w 4892872"/>
                <a:gd name="connsiteY66" fmla="*/ 2041864 h 3036604"/>
                <a:gd name="connsiteX67" fmla="*/ 2760956 w 4892872"/>
                <a:gd name="connsiteY67" fmla="*/ 2059619 h 3036604"/>
                <a:gd name="connsiteX68" fmla="*/ 2823099 w 4892872"/>
                <a:gd name="connsiteY68" fmla="*/ 2077375 h 3036604"/>
                <a:gd name="connsiteX69" fmla="*/ 2885243 w 4892872"/>
                <a:gd name="connsiteY69" fmla="*/ 2095130 h 3036604"/>
                <a:gd name="connsiteX70" fmla="*/ 2938509 w 4892872"/>
                <a:gd name="connsiteY70" fmla="*/ 2112885 h 3036604"/>
                <a:gd name="connsiteX71" fmla="*/ 3053919 w 4892872"/>
                <a:gd name="connsiteY71" fmla="*/ 2139519 h 3036604"/>
                <a:gd name="connsiteX72" fmla="*/ 3089429 w 4892872"/>
                <a:gd name="connsiteY72" fmla="*/ 2201662 h 3036604"/>
                <a:gd name="connsiteX73" fmla="*/ 3107185 w 4892872"/>
                <a:gd name="connsiteY73" fmla="*/ 2219418 h 3036604"/>
                <a:gd name="connsiteX74" fmla="*/ 3124940 w 4892872"/>
                <a:gd name="connsiteY74" fmla="*/ 2246051 h 3036604"/>
                <a:gd name="connsiteX75" fmla="*/ 3151573 w 4892872"/>
                <a:gd name="connsiteY75" fmla="*/ 2281561 h 3036604"/>
                <a:gd name="connsiteX76" fmla="*/ 3160451 w 4892872"/>
                <a:gd name="connsiteY76" fmla="*/ 2308194 h 3036604"/>
                <a:gd name="connsiteX77" fmla="*/ 3213717 w 4892872"/>
                <a:gd name="connsiteY77" fmla="*/ 2352583 h 3036604"/>
                <a:gd name="connsiteX78" fmla="*/ 3240350 w 4892872"/>
                <a:gd name="connsiteY78" fmla="*/ 2379216 h 3036604"/>
                <a:gd name="connsiteX79" fmla="*/ 3258105 w 4892872"/>
                <a:gd name="connsiteY79" fmla="*/ 2405849 h 3036604"/>
                <a:gd name="connsiteX80" fmla="*/ 3320249 w 4892872"/>
                <a:gd name="connsiteY80" fmla="*/ 2467992 h 3036604"/>
                <a:gd name="connsiteX81" fmla="*/ 3346882 w 4892872"/>
                <a:gd name="connsiteY81" fmla="*/ 2494625 h 3036604"/>
                <a:gd name="connsiteX82" fmla="*/ 3364637 w 4892872"/>
                <a:gd name="connsiteY82" fmla="*/ 2512381 h 3036604"/>
                <a:gd name="connsiteX83" fmla="*/ 3391270 w 4892872"/>
                <a:gd name="connsiteY83" fmla="*/ 2530136 h 3036604"/>
                <a:gd name="connsiteX84" fmla="*/ 3417903 w 4892872"/>
                <a:gd name="connsiteY84" fmla="*/ 2565647 h 3036604"/>
                <a:gd name="connsiteX85" fmla="*/ 3568824 w 4892872"/>
                <a:gd name="connsiteY85" fmla="*/ 2698812 h 3036604"/>
                <a:gd name="connsiteX86" fmla="*/ 3648723 w 4892872"/>
                <a:gd name="connsiteY86" fmla="*/ 2752078 h 3036604"/>
                <a:gd name="connsiteX87" fmla="*/ 3675356 w 4892872"/>
                <a:gd name="connsiteY87" fmla="*/ 2769833 h 3036604"/>
                <a:gd name="connsiteX88" fmla="*/ 3701989 w 4892872"/>
                <a:gd name="connsiteY88" fmla="*/ 2787588 h 3036604"/>
                <a:gd name="connsiteX89" fmla="*/ 3737499 w 4892872"/>
                <a:gd name="connsiteY89" fmla="*/ 2814221 h 3036604"/>
                <a:gd name="connsiteX90" fmla="*/ 3773010 w 4892872"/>
                <a:gd name="connsiteY90" fmla="*/ 2831977 h 3036604"/>
                <a:gd name="connsiteX91" fmla="*/ 3844031 w 4892872"/>
                <a:gd name="connsiteY91" fmla="*/ 2858610 h 3036604"/>
                <a:gd name="connsiteX92" fmla="*/ 3888420 w 4892872"/>
                <a:gd name="connsiteY92" fmla="*/ 2894120 h 3036604"/>
                <a:gd name="connsiteX93" fmla="*/ 3915053 w 4892872"/>
                <a:gd name="connsiteY93" fmla="*/ 2902998 h 3036604"/>
                <a:gd name="connsiteX94" fmla="*/ 3986074 w 4892872"/>
                <a:gd name="connsiteY94" fmla="*/ 2938509 h 3036604"/>
                <a:gd name="connsiteX95" fmla="*/ 4012707 w 4892872"/>
                <a:gd name="connsiteY95" fmla="*/ 2956264 h 3036604"/>
                <a:gd name="connsiteX96" fmla="*/ 4136994 w 4892872"/>
                <a:gd name="connsiteY96" fmla="*/ 2974019 h 3036604"/>
                <a:gd name="connsiteX97" fmla="*/ 4208016 w 4892872"/>
                <a:gd name="connsiteY97" fmla="*/ 3000652 h 3036604"/>
                <a:gd name="connsiteX98" fmla="*/ 4323425 w 4892872"/>
                <a:gd name="connsiteY98" fmla="*/ 3009530 h 3036604"/>
                <a:gd name="connsiteX99" fmla="*/ 4394447 w 4892872"/>
                <a:gd name="connsiteY99" fmla="*/ 3018408 h 3036604"/>
                <a:gd name="connsiteX100" fmla="*/ 4447713 w 4892872"/>
                <a:gd name="connsiteY100" fmla="*/ 3036163 h 3036604"/>
                <a:gd name="connsiteX101" fmla="*/ 4767309 w 4892872"/>
                <a:gd name="connsiteY101" fmla="*/ 3018408 h 3036604"/>
                <a:gd name="connsiteX102" fmla="*/ 4820575 w 4892872"/>
                <a:gd name="connsiteY102" fmla="*/ 3009530 h 3036604"/>
                <a:gd name="connsiteX103" fmla="*/ 4873841 w 4892872"/>
                <a:gd name="connsiteY103" fmla="*/ 2991775 h 3036604"/>
                <a:gd name="connsiteX104" fmla="*/ 4891596 w 4892872"/>
                <a:gd name="connsiteY104" fmla="*/ 2938509 h 3036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892872" h="3036604">
                  <a:moveTo>
                    <a:pt x="0" y="0"/>
                  </a:moveTo>
                  <a:cubicBezTo>
                    <a:pt x="41429" y="5918"/>
                    <a:pt x="86857" y="-962"/>
                    <a:pt x="124288" y="17755"/>
                  </a:cubicBezTo>
                  <a:cubicBezTo>
                    <a:pt x="176539" y="43882"/>
                    <a:pt x="147241" y="31325"/>
                    <a:pt x="213064" y="53266"/>
                  </a:cubicBezTo>
                  <a:cubicBezTo>
                    <a:pt x="221942" y="56225"/>
                    <a:pt x="230521" y="60309"/>
                    <a:pt x="239697" y="62144"/>
                  </a:cubicBezTo>
                  <a:cubicBezTo>
                    <a:pt x="254493" y="65103"/>
                    <a:pt x="269528" y="67051"/>
                    <a:pt x="284086" y="71021"/>
                  </a:cubicBezTo>
                  <a:cubicBezTo>
                    <a:pt x="302142" y="75945"/>
                    <a:pt x="319195" y="84238"/>
                    <a:pt x="337352" y="88777"/>
                  </a:cubicBezTo>
                  <a:cubicBezTo>
                    <a:pt x="354815" y="93143"/>
                    <a:pt x="372908" y="94434"/>
                    <a:pt x="390618" y="97654"/>
                  </a:cubicBezTo>
                  <a:cubicBezTo>
                    <a:pt x="480108" y="113925"/>
                    <a:pt x="385711" y="100370"/>
                    <a:pt x="506027" y="115410"/>
                  </a:cubicBezTo>
                  <a:cubicBezTo>
                    <a:pt x="517864" y="121328"/>
                    <a:pt x="529147" y="128518"/>
                    <a:pt x="541538" y="133165"/>
                  </a:cubicBezTo>
                  <a:cubicBezTo>
                    <a:pt x="552962" y="137449"/>
                    <a:pt x="565362" y="138537"/>
                    <a:pt x="577049" y="142043"/>
                  </a:cubicBezTo>
                  <a:cubicBezTo>
                    <a:pt x="594975" y="147421"/>
                    <a:pt x="612560" y="153880"/>
                    <a:pt x="630315" y="159798"/>
                  </a:cubicBezTo>
                  <a:lnTo>
                    <a:pt x="656948" y="168676"/>
                  </a:lnTo>
                  <a:lnTo>
                    <a:pt x="683581" y="177553"/>
                  </a:lnTo>
                  <a:cubicBezTo>
                    <a:pt x="692459" y="183472"/>
                    <a:pt x="700671" y="190537"/>
                    <a:pt x="710214" y="195309"/>
                  </a:cubicBezTo>
                  <a:cubicBezTo>
                    <a:pt x="730502" y="205453"/>
                    <a:pt x="760983" y="208001"/>
                    <a:pt x="781235" y="213064"/>
                  </a:cubicBezTo>
                  <a:cubicBezTo>
                    <a:pt x="790313" y="215334"/>
                    <a:pt x="798990" y="218983"/>
                    <a:pt x="807868" y="221942"/>
                  </a:cubicBezTo>
                  <a:cubicBezTo>
                    <a:pt x="813787" y="227860"/>
                    <a:pt x="818138" y="235954"/>
                    <a:pt x="825624" y="239697"/>
                  </a:cubicBezTo>
                  <a:cubicBezTo>
                    <a:pt x="854131" y="253950"/>
                    <a:pt x="885893" y="260955"/>
                    <a:pt x="914400" y="275208"/>
                  </a:cubicBezTo>
                  <a:lnTo>
                    <a:pt x="949911" y="292963"/>
                  </a:lnTo>
                  <a:cubicBezTo>
                    <a:pt x="972069" y="315123"/>
                    <a:pt x="981492" y="325854"/>
                    <a:pt x="1012055" y="346229"/>
                  </a:cubicBezTo>
                  <a:cubicBezTo>
                    <a:pt x="1034000" y="360859"/>
                    <a:pt x="1050520" y="364970"/>
                    <a:pt x="1074198" y="372862"/>
                  </a:cubicBezTo>
                  <a:cubicBezTo>
                    <a:pt x="1103560" y="416904"/>
                    <a:pt x="1084412" y="391954"/>
                    <a:pt x="1136342" y="443884"/>
                  </a:cubicBezTo>
                  <a:lnTo>
                    <a:pt x="1171853" y="479394"/>
                  </a:lnTo>
                  <a:cubicBezTo>
                    <a:pt x="1177772" y="485313"/>
                    <a:pt x="1181667" y="494503"/>
                    <a:pt x="1189608" y="497150"/>
                  </a:cubicBezTo>
                  <a:lnTo>
                    <a:pt x="1216241" y="506027"/>
                  </a:lnTo>
                  <a:cubicBezTo>
                    <a:pt x="1222159" y="514905"/>
                    <a:pt x="1225665" y="525995"/>
                    <a:pt x="1233996" y="532660"/>
                  </a:cubicBezTo>
                  <a:cubicBezTo>
                    <a:pt x="1241303" y="538506"/>
                    <a:pt x="1252605" y="536723"/>
                    <a:pt x="1260629" y="541538"/>
                  </a:cubicBezTo>
                  <a:cubicBezTo>
                    <a:pt x="1267806" y="545844"/>
                    <a:pt x="1272466" y="553375"/>
                    <a:pt x="1278385" y="559293"/>
                  </a:cubicBezTo>
                  <a:cubicBezTo>
                    <a:pt x="1284303" y="571130"/>
                    <a:pt x="1290927" y="582640"/>
                    <a:pt x="1296140" y="594804"/>
                  </a:cubicBezTo>
                  <a:cubicBezTo>
                    <a:pt x="1299826" y="603405"/>
                    <a:pt x="1300375" y="613312"/>
                    <a:pt x="1305018" y="621437"/>
                  </a:cubicBezTo>
                  <a:cubicBezTo>
                    <a:pt x="1312359" y="634284"/>
                    <a:pt x="1322022" y="645714"/>
                    <a:pt x="1331651" y="656948"/>
                  </a:cubicBezTo>
                  <a:cubicBezTo>
                    <a:pt x="1355213" y="684437"/>
                    <a:pt x="1360341" y="678819"/>
                    <a:pt x="1376039" y="710214"/>
                  </a:cubicBezTo>
                  <a:cubicBezTo>
                    <a:pt x="1380224" y="718584"/>
                    <a:pt x="1380274" y="728722"/>
                    <a:pt x="1384917" y="736847"/>
                  </a:cubicBezTo>
                  <a:cubicBezTo>
                    <a:pt x="1392258" y="749693"/>
                    <a:pt x="1403708" y="759810"/>
                    <a:pt x="1411550" y="772357"/>
                  </a:cubicBezTo>
                  <a:cubicBezTo>
                    <a:pt x="1433258" y="807091"/>
                    <a:pt x="1422624" y="805177"/>
                    <a:pt x="1447060" y="834501"/>
                  </a:cubicBezTo>
                  <a:cubicBezTo>
                    <a:pt x="1455097" y="844146"/>
                    <a:pt x="1466160" y="851090"/>
                    <a:pt x="1473693" y="861134"/>
                  </a:cubicBezTo>
                  <a:cubicBezTo>
                    <a:pt x="1484046" y="874938"/>
                    <a:pt x="1490297" y="891481"/>
                    <a:pt x="1500326" y="905522"/>
                  </a:cubicBezTo>
                  <a:cubicBezTo>
                    <a:pt x="1505191" y="912333"/>
                    <a:pt x="1512723" y="916848"/>
                    <a:pt x="1518082" y="923278"/>
                  </a:cubicBezTo>
                  <a:cubicBezTo>
                    <a:pt x="1521207" y="927028"/>
                    <a:pt x="1558076" y="975535"/>
                    <a:pt x="1562470" y="985421"/>
                  </a:cubicBezTo>
                  <a:cubicBezTo>
                    <a:pt x="1570071" y="1002524"/>
                    <a:pt x="1571855" y="1021947"/>
                    <a:pt x="1580225" y="1038687"/>
                  </a:cubicBezTo>
                  <a:cubicBezTo>
                    <a:pt x="1597563" y="1073363"/>
                    <a:pt x="1594824" y="1071553"/>
                    <a:pt x="1615736" y="1100831"/>
                  </a:cubicBezTo>
                  <a:cubicBezTo>
                    <a:pt x="1624336" y="1112871"/>
                    <a:pt x="1631907" y="1125880"/>
                    <a:pt x="1642369" y="1136342"/>
                  </a:cubicBezTo>
                  <a:cubicBezTo>
                    <a:pt x="1674353" y="1168326"/>
                    <a:pt x="1674267" y="1155525"/>
                    <a:pt x="1704513" y="1180730"/>
                  </a:cubicBezTo>
                  <a:cubicBezTo>
                    <a:pt x="1749849" y="1218509"/>
                    <a:pt x="1709175" y="1201870"/>
                    <a:pt x="1766657" y="1216241"/>
                  </a:cubicBezTo>
                  <a:cubicBezTo>
                    <a:pt x="1775535" y="1225119"/>
                    <a:pt x="1782844" y="1235910"/>
                    <a:pt x="1793290" y="1242874"/>
                  </a:cubicBezTo>
                  <a:cubicBezTo>
                    <a:pt x="1801076" y="1248065"/>
                    <a:pt x="1813306" y="1245135"/>
                    <a:pt x="1819923" y="1251752"/>
                  </a:cubicBezTo>
                  <a:cubicBezTo>
                    <a:pt x="1867268" y="1299098"/>
                    <a:pt x="1784414" y="1263591"/>
                    <a:pt x="1855433" y="1287262"/>
                  </a:cubicBezTo>
                  <a:cubicBezTo>
                    <a:pt x="1907091" y="1338920"/>
                    <a:pt x="1832627" y="1266778"/>
                    <a:pt x="1899822" y="1322773"/>
                  </a:cubicBezTo>
                  <a:cubicBezTo>
                    <a:pt x="1909467" y="1330810"/>
                    <a:pt x="1917577" y="1340528"/>
                    <a:pt x="1926455" y="1349406"/>
                  </a:cubicBezTo>
                  <a:cubicBezTo>
                    <a:pt x="1929414" y="1358284"/>
                    <a:pt x="1929893" y="1368424"/>
                    <a:pt x="1935332" y="1376039"/>
                  </a:cubicBezTo>
                  <a:cubicBezTo>
                    <a:pt x="1976244" y="1433316"/>
                    <a:pt x="1960886" y="1395340"/>
                    <a:pt x="2015231" y="1429305"/>
                  </a:cubicBezTo>
                  <a:cubicBezTo>
                    <a:pt x="2049363" y="1450637"/>
                    <a:pt x="2073838" y="1490564"/>
                    <a:pt x="2112886" y="1500326"/>
                  </a:cubicBezTo>
                  <a:lnTo>
                    <a:pt x="2183907" y="1518082"/>
                  </a:lnTo>
                  <a:cubicBezTo>
                    <a:pt x="2192785" y="1526960"/>
                    <a:pt x="2200630" y="1537007"/>
                    <a:pt x="2210540" y="1544715"/>
                  </a:cubicBezTo>
                  <a:cubicBezTo>
                    <a:pt x="2227384" y="1557816"/>
                    <a:pt x="2248717" y="1565136"/>
                    <a:pt x="2263806" y="1580225"/>
                  </a:cubicBezTo>
                  <a:cubicBezTo>
                    <a:pt x="2315738" y="1632159"/>
                    <a:pt x="2290783" y="1613007"/>
                    <a:pt x="2334827" y="1642369"/>
                  </a:cubicBezTo>
                  <a:cubicBezTo>
                    <a:pt x="2343705" y="1654206"/>
                    <a:pt x="2352860" y="1665840"/>
                    <a:pt x="2361460" y="1677880"/>
                  </a:cubicBezTo>
                  <a:cubicBezTo>
                    <a:pt x="2367662" y="1686562"/>
                    <a:pt x="2372385" y="1696316"/>
                    <a:pt x="2379216" y="1704513"/>
                  </a:cubicBezTo>
                  <a:cubicBezTo>
                    <a:pt x="2387254" y="1714158"/>
                    <a:pt x="2396971" y="1722268"/>
                    <a:pt x="2405849" y="1731146"/>
                  </a:cubicBezTo>
                  <a:cubicBezTo>
                    <a:pt x="2427743" y="1818728"/>
                    <a:pt x="2398561" y="1727876"/>
                    <a:pt x="2432482" y="1784412"/>
                  </a:cubicBezTo>
                  <a:cubicBezTo>
                    <a:pt x="2472275" y="1850735"/>
                    <a:pt x="2403810" y="1765309"/>
                    <a:pt x="2450237" y="1846555"/>
                  </a:cubicBezTo>
                  <a:cubicBezTo>
                    <a:pt x="2464384" y="1871311"/>
                    <a:pt x="2483447" y="1874231"/>
                    <a:pt x="2503503" y="1890944"/>
                  </a:cubicBezTo>
                  <a:cubicBezTo>
                    <a:pt x="2548837" y="1928723"/>
                    <a:pt x="2508167" y="1912085"/>
                    <a:pt x="2565647" y="1926454"/>
                  </a:cubicBezTo>
                  <a:cubicBezTo>
                    <a:pt x="2571565" y="1932373"/>
                    <a:pt x="2576438" y="1939567"/>
                    <a:pt x="2583402" y="1944210"/>
                  </a:cubicBezTo>
                  <a:cubicBezTo>
                    <a:pt x="2594413" y="1951551"/>
                    <a:pt x="2608746" y="1953493"/>
                    <a:pt x="2618913" y="1961965"/>
                  </a:cubicBezTo>
                  <a:cubicBezTo>
                    <a:pt x="2686424" y="2018224"/>
                    <a:pt x="2565649" y="1960191"/>
                    <a:pt x="2681057" y="2006353"/>
                  </a:cubicBezTo>
                  <a:cubicBezTo>
                    <a:pt x="2712701" y="2037999"/>
                    <a:pt x="2684160" y="2013200"/>
                    <a:pt x="2734323" y="2041864"/>
                  </a:cubicBezTo>
                  <a:cubicBezTo>
                    <a:pt x="2743587" y="2047157"/>
                    <a:pt x="2751413" y="2054847"/>
                    <a:pt x="2760956" y="2059619"/>
                  </a:cubicBezTo>
                  <a:cubicBezTo>
                    <a:pt x="2774565" y="2066423"/>
                    <a:pt x="2810583" y="2073962"/>
                    <a:pt x="2823099" y="2077375"/>
                  </a:cubicBezTo>
                  <a:cubicBezTo>
                    <a:pt x="2843883" y="2083043"/>
                    <a:pt x="2864652" y="2088794"/>
                    <a:pt x="2885243" y="2095130"/>
                  </a:cubicBezTo>
                  <a:cubicBezTo>
                    <a:pt x="2903131" y="2100634"/>
                    <a:pt x="2920157" y="2109214"/>
                    <a:pt x="2938509" y="2112885"/>
                  </a:cubicBezTo>
                  <a:cubicBezTo>
                    <a:pt x="3036462" y="2132476"/>
                    <a:pt x="2998656" y="2121097"/>
                    <a:pt x="3053919" y="2139519"/>
                  </a:cubicBezTo>
                  <a:cubicBezTo>
                    <a:pt x="3113718" y="2199318"/>
                    <a:pt x="3053661" y="2130126"/>
                    <a:pt x="3089429" y="2201662"/>
                  </a:cubicBezTo>
                  <a:cubicBezTo>
                    <a:pt x="3093172" y="2209149"/>
                    <a:pt x="3101956" y="2212882"/>
                    <a:pt x="3107185" y="2219418"/>
                  </a:cubicBezTo>
                  <a:cubicBezTo>
                    <a:pt x="3113850" y="2227750"/>
                    <a:pt x="3118738" y="2237369"/>
                    <a:pt x="3124940" y="2246051"/>
                  </a:cubicBezTo>
                  <a:cubicBezTo>
                    <a:pt x="3133540" y="2258091"/>
                    <a:pt x="3142695" y="2269724"/>
                    <a:pt x="3151573" y="2281561"/>
                  </a:cubicBezTo>
                  <a:cubicBezTo>
                    <a:pt x="3154532" y="2290439"/>
                    <a:pt x="3155636" y="2300170"/>
                    <a:pt x="3160451" y="2308194"/>
                  </a:cubicBezTo>
                  <a:cubicBezTo>
                    <a:pt x="3168592" y="2321763"/>
                    <a:pt x="3206999" y="2346825"/>
                    <a:pt x="3213717" y="2352583"/>
                  </a:cubicBezTo>
                  <a:cubicBezTo>
                    <a:pt x="3223249" y="2360754"/>
                    <a:pt x="3232313" y="2369571"/>
                    <a:pt x="3240350" y="2379216"/>
                  </a:cubicBezTo>
                  <a:cubicBezTo>
                    <a:pt x="3247180" y="2387413"/>
                    <a:pt x="3250967" y="2397918"/>
                    <a:pt x="3258105" y="2405849"/>
                  </a:cubicBezTo>
                  <a:cubicBezTo>
                    <a:pt x="3277702" y="2427624"/>
                    <a:pt x="3299534" y="2447278"/>
                    <a:pt x="3320249" y="2467992"/>
                  </a:cubicBezTo>
                  <a:lnTo>
                    <a:pt x="3346882" y="2494625"/>
                  </a:lnTo>
                  <a:cubicBezTo>
                    <a:pt x="3352800" y="2500544"/>
                    <a:pt x="3357673" y="2507738"/>
                    <a:pt x="3364637" y="2512381"/>
                  </a:cubicBezTo>
                  <a:lnTo>
                    <a:pt x="3391270" y="2530136"/>
                  </a:lnTo>
                  <a:cubicBezTo>
                    <a:pt x="3400148" y="2541973"/>
                    <a:pt x="3407950" y="2554699"/>
                    <a:pt x="3417903" y="2565647"/>
                  </a:cubicBezTo>
                  <a:cubicBezTo>
                    <a:pt x="3459759" y="2611689"/>
                    <a:pt x="3518083" y="2664984"/>
                    <a:pt x="3568824" y="2698812"/>
                  </a:cubicBezTo>
                  <a:lnTo>
                    <a:pt x="3648723" y="2752078"/>
                  </a:lnTo>
                  <a:lnTo>
                    <a:pt x="3675356" y="2769833"/>
                  </a:lnTo>
                  <a:cubicBezTo>
                    <a:pt x="3684234" y="2775751"/>
                    <a:pt x="3693453" y="2781186"/>
                    <a:pt x="3701989" y="2787588"/>
                  </a:cubicBezTo>
                  <a:cubicBezTo>
                    <a:pt x="3713826" y="2796466"/>
                    <a:pt x="3724952" y="2806379"/>
                    <a:pt x="3737499" y="2814221"/>
                  </a:cubicBezTo>
                  <a:cubicBezTo>
                    <a:pt x="3748722" y="2821235"/>
                    <a:pt x="3760916" y="2826602"/>
                    <a:pt x="3773010" y="2831977"/>
                  </a:cubicBezTo>
                  <a:cubicBezTo>
                    <a:pt x="3804850" y="2846128"/>
                    <a:pt x="3814751" y="2848850"/>
                    <a:pt x="3844031" y="2858610"/>
                  </a:cubicBezTo>
                  <a:cubicBezTo>
                    <a:pt x="3860546" y="2875124"/>
                    <a:pt x="3866022" y="2882921"/>
                    <a:pt x="3888420" y="2894120"/>
                  </a:cubicBezTo>
                  <a:cubicBezTo>
                    <a:pt x="3896790" y="2898305"/>
                    <a:pt x="3906534" y="2899126"/>
                    <a:pt x="3915053" y="2902998"/>
                  </a:cubicBezTo>
                  <a:cubicBezTo>
                    <a:pt x="3939149" y="2913951"/>
                    <a:pt x="3964051" y="2923827"/>
                    <a:pt x="3986074" y="2938509"/>
                  </a:cubicBezTo>
                  <a:cubicBezTo>
                    <a:pt x="3994952" y="2944427"/>
                    <a:pt x="4002717" y="2952518"/>
                    <a:pt x="4012707" y="2956264"/>
                  </a:cubicBezTo>
                  <a:cubicBezTo>
                    <a:pt x="4036513" y="2965191"/>
                    <a:pt x="4125314" y="2972721"/>
                    <a:pt x="4136994" y="2974019"/>
                  </a:cubicBezTo>
                  <a:cubicBezTo>
                    <a:pt x="4165515" y="3002540"/>
                    <a:pt x="4150715" y="2994620"/>
                    <a:pt x="4208016" y="3000652"/>
                  </a:cubicBezTo>
                  <a:cubicBezTo>
                    <a:pt x="4246387" y="3004691"/>
                    <a:pt x="4285015" y="3005872"/>
                    <a:pt x="4323425" y="3009530"/>
                  </a:cubicBezTo>
                  <a:cubicBezTo>
                    <a:pt x="4347176" y="3011792"/>
                    <a:pt x="4370773" y="3015449"/>
                    <a:pt x="4394447" y="3018408"/>
                  </a:cubicBezTo>
                  <a:cubicBezTo>
                    <a:pt x="4412202" y="3024326"/>
                    <a:pt x="4429008" y="3035540"/>
                    <a:pt x="4447713" y="3036163"/>
                  </a:cubicBezTo>
                  <a:cubicBezTo>
                    <a:pt x="4536513" y="3039123"/>
                    <a:pt x="4670081" y="3026510"/>
                    <a:pt x="4767309" y="3018408"/>
                  </a:cubicBezTo>
                  <a:cubicBezTo>
                    <a:pt x="4785064" y="3015449"/>
                    <a:pt x="4803112" y="3013896"/>
                    <a:pt x="4820575" y="3009530"/>
                  </a:cubicBezTo>
                  <a:cubicBezTo>
                    <a:pt x="4838732" y="3004991"/>
                    <a:pt x="4873841" y="2991775"/>
                    <a:pt x="4873841" y="2991775"/>
                  </a:cubicBezTo>
                  <a:cubicBezTo>
                    <a:pt x="4899966" y="2965649"/>
                    <a:pt x="4891596" y="2982389"/>
                    <a:pt x="4891596" y="2938509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56CFA5D-D07A-4E0E-ACE2-3E2714FF880A}"/>
                </a:ext>
              </a:extLst>
            </p:cNvPr>
            <p:cNvSpPr/>
            <p:nvPr/>
          </p:nvSpPr>
          <p:spPr>
            <a:xfrm>
              <a:off x="2730108" y="2464313"/>
              <a:ext cx="4688982" cy="3264153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ACA68AD-DC9B-4484-B498-AE4314D0B174}"/>
                </a:ext>
              </a:extLst>
            </p:cNvPr>
            <p:cNvSpPr txBox="1"/>
            <p:nvPr/>
          </p:nvSpPr>
          <p:spPr>
            <a:xfrm>
              <a:off x="4090900" y="5829300"/>
              <a:ext cx="19673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Days After Planting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81E4D6-A9D9-4CA0-98E2-591FC9C47848}"/>
                </a:ext>
              </a:extLst>
            </p:cNvPr>
            <p:cNvSpPr txBox="1"/>
            <p:nvPr/>
          </p:nvSpPr>
          <p:spPr>
            <a:xfrm>
              <a:off x="1290589" y="1994147"/>
              <a:ext cx="225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Maximum Root Depth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5AFA3D9-E6DE-4900-8FFF-953096ADD6E1}"/>
                </a:ext>
              </a:extLst>
            </p:cNvPr>
            <p:cNvSpPr txBox="1"/>
            <p:nvPr/>
          </p:nvSpPr>
          <p:spPr>
            <a:xfrm>
              <a:off x="2250071" y="2363479"/>
              <a:ext cx="830677" cy="313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          </a:t>
              </a:r>
            </a:p>
            <a:p>
              <a:endParaRPr lang="en-US" dirty="0"/>
            </a:p>
            <a:p>
              <a:r>
                <a:rPr lang="en-US" dirty="0"/>
                <a:t>10       </a:t>
              </a:r>
            </a:p>
            <a:p>
              <a:endParaRPr lang="en-US" dirty="0"/>
            </a:p>
            <a:p>
              <a:r>
                <a:rPr lang="en-US" dirty="0"/>
                <a:t>20      </a:t>
              </a:r>
            </a:p>
            <a:p>
              <a:endParaRPr lang="en-US" dirty="0"/>
            </a:p>
            <a:p>
              <a:r>
                <a:rPr lang="en-US" dirty="0"/>
                <a:t>30      </a:t>
              </a:r>
            </a:p>
            <a:p>
              <a:endParaRPr lang="en-US" dirty="0"/>
            </a:p>
            <a:p>
              <a:r>
                <a:rPr lang="en-US" dirty="0"/>
                <a:t>40</a:t>
              </a:r>
            </a:p>
            <a:p>
              <a:endParaRPr lang="en-US" dirty="0"/>
            </a:p>
            <a:p>
              <a:r>
                <a:rPr lang="en-US" dirty="0"/>
                <a:t>50</a:t>
              </a:r>
            </a:p>
          </p:txBody>
        </p:sp>
      </p:grpSp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4EA9EEC3-45AD-4290-A958-E06DD5DD20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959" y="370939"/>
            <a:ext cx="2686049" cy="3581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F0CE9CA-E460-445B-BA60-BF90B03FD7B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691" y="4305503"/>
            <a:ext cx="3187769" cy="2390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762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</TotalTime>
  <Words>504</Words>
  <Application>Microsoft Office PowerPoint</Application>
  <PresentationFormat>Widescreen</PresentationFormat>
  <Paragraphs>137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  Revenge of the Worms: Rethinking Non-linear Mixed Effect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Nichols, Virginia A [AGRON]</dc:creator>
  <cp:lastModifiedBy>Nichols, Virginia A [AGRON]</cp:lastModifiedBy>
  <cp:revision>17</cp:revision>
  <dcterms:created xsi:type="dcterms:W3CDTF">2020-10-09T01:06:56Z</dcterms:created>
  <dcterms:modified xsi:type="dcterms:W3CDTF">2020-10-13T18:01:00Z</dcterms:modified>
</cp:coreProperties>
</file>

<file path=docProps/thumbnail.jpeg>
</file>